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slideLayouts/slideLayout11.xml" ContentType="application/vnd.openxmlformats-officedocument.presentationml.slideLayout+xml"/>
  <Override PartName="/ppt/theme/theme7.xml" ContentType="application/vnd.openxmlformats-officedocument.theme+xml"/>
  <Override PartName="/ppt/slideLayouts/slideLayout12.xml" ContentType="application/vnd.openxmlformats-officedocument.presentationml.slideLayout+xml"/>
  <Override PartName="/ppt/theme/theme8.xml" ContentType="application/vnd.openxmlformats-officedocument.theme+xml"/>
  <Override PartName="/ppt/slideLayouts/slideLayout1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1" r:id="rId5"/>
    <p:sldMasterId id="2147483653" r:id="rId6"/>
    <p:sldMasterId id="2147483656" r:id="rId7"/>
    <p:sldMasterId id="2147483658" r:id="rId8"/>
    <p:sldMasterId id="2147483661" r:id="rId9"/>
    <p:sldMasterId id="2147483664" r:id="rId10"/>
    <p:sldMasterId id="2147483666" r:id="rId11"/>
    <p:sldMasterId id="2147483668" r:id="rId12"/>
  </p:sldMasterIdLst>
  <p:notesMasterIdLst>
    <p:notesMasterId r:id="rId20"/>
  </p:notesMasterIdLst>
  <p:sldIdLst>
    <p:sldId id="256" r:id="rId13"/>
    <p:sldId id="257" r:id="rId14"/>
    <p:sldId id="258" r:id="rId15"/>
    <p:sldId id="259" r:id="rId16"/>
    <p:sldId id="260" r:id="rId17"/>
    <p:sldId id="261" r:id="rId18"/>
    <p:sldId id="262" r:id="rId19"/>
  </p:sldIdLst>
  <p:sldSz cx="24387175" cy="13716000"/>
  <p:notesSz cx="7104063" cy="10234613"/>
  <p:embeddedFontLst>
    <p:embeddedFont>
      <p:font typeface="Calibri" panose="020F0502020204030204" pitchFamily="34" charset="0"/>
      <p:regular r:id="rId21"/>
      <p:bold r:id="rId22"/>
      <p:italic r:id="rId23"/>
      <p:boldItalic r:id="rId24"/>
    </p:embeddedFont>
    <p:embeddedFont>
      <p:font typeface="Quattrocento Sans"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415" userDrawn="1">
          <p15:clr>
            <a:srgbClr val="A4A3A4"/>
          </p15:clr>
        </p15:guide>
        <p15:guide id="2" orient="horz" pos="432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jC/rONNf4Ph/TRsV5zfpgbAoXJe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F70ADF-0733-4E2C-8108-9D8757926B40}" v="81" dt="2021-12-15T16:49:32.970"/>
    <p1510:client id="{623295D0-1F7E-4539-B274-BC734D05AB59}" v="684" dt="2021-12-15T08:39:24.151"/>
    <p1510:client id="{9E869393-E729-47A4-AFC4-97154D8A0AE3}" v="2" dt="2021-12-16T01:20:53.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357" autoAdjust="0"/>
  </p:normalViewPr>
  <p:slideViewPr>
    <p:cSldViewPr snapToGrid="0">
      <p:cViewPr varScale="1">
        <p:scale>
          <a:sx n="56" d="100"/>
          <a:sy n="56" d="100"/>
        </p:scale>
        <p:origin x="474" y="90"/>
      </p:cViewPr>
      <p:guideLst>
        <p:guide pos="4415"/>
        <p:guide orient="horz" pos="43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notesMaster" Target="notesMasters/notesMaster1.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van Maulana" userId="c2a68baf-6c0a-49e8-8a31-92b5d0ff68c4" providerId="ADAL" clId="{0BB0483D-1604-4CCF-9E0B-C2D0D808FAFA}"/>
    <pc:docChg chg="modSld">
      <pc:chgData name="Ivan Maulana" userId="c2a68baf-6c0a-49e8-8a31-92b5d0ff68c4" providerId="ADAL" clId="{0BB0483D-1604-4CCF-9E0B-C2D0D808FAFA}" dt="2021-12-14T05:22:39.890" v="2" actId="14100"/>
      <pc:docMkLst>
        <pc:docMk/>
      </pc:docMkLst>
      <pc:sldChg chg="addSp modSp mod">
        <pc:chgData name="Ivan Maulana" userId="c2a68baf-6c0a-49e8-8a31-92b5d0ff68c4" providerId="ADAL" clId="{0BB0483D-1604-4CCF-9E0B-C2D0D808FAFA}" dt="2021-12-14T05:22:39.890" v="2" actId="14100"/>
        <pc:sldMkLst>
          <pc:docMk/>
          <pc:sldMk cId="0" sldId="258"/>
        </pc:sldMkLst>
        <pc:picChg chg="add mod">
          <ac:chgData name="Ivan Maulana" userId="c2a68baf-6c0a-49e8-8a31-92b5d0ff68c4" providerId="ADAL" clId="{0BB0483D-1604-4CCF-9E0B-C2D0D808FAFA}" dt="2021-12-14T05:22:39.890" v="2" actId="14100"/>
          <ac:picMkLst>
            <pc:docMk/>
            <pc:sldMk cId="0" sldId="258"/>
            <ac:picMk id="3" creationId="{B556BAB0-228D-4F58-898B-E582A310D66F}"/>
          </ac:picMkLst>
        </pc:picChg>
      </pc:sldChg>
    </pc:docChg>
  </pc:docChgLst>
  <pc:docChgLst>
    <pc:chgData name="Munish Kumar" userId="9ae06b6e-a1f0-45ab-b9ac-eebc010a9474" providerId="ADAL" clId="{9E869393-E729-47A4-AFC4-97154D8A0AE3}"/>
    <pc:docChg chg="modSld">
      <pc:chgData name="Munish Kumar" userId="9ae06b6e-a1f0-45ab-b9ac-eebc010a9474" providerId="ADAL" clId="{9E869393-E729-47A4-AFC4-97154D8A0AE3}" dt="2021-12-16T01:23:31.534" v="26" actId="14100"/>
      <pc:docMkLst>
        <pc:docMk/>
      </pc:docMkLst>
      <pc:sldChg chg="modSp mod">
        <pc:chgData name="Munish Kumar" userId="9ae06b6e-a1f0-45ab-b9ac-eebc010a9474" providerId="ADAL" clId="{9E869393-E729-47A4-AFC4-97154D8A0AE3}" dt="2021-12-16T01:15:55.317" v="6" actId="14100"/>
        <pc:sldMkLst>
          <pc:docMk/>
          <pc:sldMk cId="0" sldId="256"/>
        </pc:sldMkLst>
        <pc:picChg chg="mod">
          <ac:chgData name="Munish Kumar" userId="9ae06b6e-a1f0-45ab-b9ac-eebc010a9474" providerId="ADAL" clId="{9E869393-E729-47A4-AFC4-97154D8A0AE3}" dt="2021-12-16T01:15:55.317" v="6" actId="14100"/>
          <ac:picMkLst>
            <pc:docMk/>
            <pc:sldMk cId="0" sldId="256"/>
            <ac:picMk id="4" creationId="{1501E32C-75A9-4F33-A409-0B92FF1CF968}"/>
          </ac:picMkLst>
        </pc:picChg>
      </pc:sldChg>
      <pc:sldChg chg="modSp mod">
        <pc:chgData name="Munish Kumar" userId="9ae06b6e-a1f0-45ab-b9ac-eebc010a9474" providerId="ADAL" clId="{9E869393-E729-47A4-AFC4-97154D8A0AE3}" dt="2021-12-16T01:22:36.653" v="23" actId="14100"/>
        <pc:sldMkLst>
          <pc:docMk/>
          <pc:sldMk cId="0" sldId="257"/>
        </pc:sldMkLst>
        <pc:graphicFrameChg chg="mod modGraphic">
          <ac:chgData name="Munish Kumar" userId="9ae06b6e-a1f0-45ab-b9ac-eebc010a9474" providerId="ADAL" clId="{9E869393-E729-47A4-AFC4-97154D8A0AE3}" dt="2021-12-16T01:21:58.337" v="20" actId="6549"/>
          <ac:graphicFrameMkLst>
            <pc:docMk/>
            <pc:sldMk cId="0" sldId="257"/>
            <ac:graphicFrameMk id="7" creationId="{A13BB000-51BF-45B5-8503-7FED0B5EB72F}"/>
          </ac:graphicFrameMkLst>
        </pc:graphicFrameChg>
        <pc:picChg chg="mod">
          <ac:chgData name="Munish Kumar" userId="9ae06b6e-a1f0-45ab-b9ac-eebc010a9474" providerId="ADAL" clId="{9E869393-E729-47A4-AFC4-97154D8A0AE3}" dt="2021-12-16T01:22:36.653" v="23" actId="14100"/>
          <ac:picMkLst>
            <pc:docMk/>
            <pc:sldMk cId="0" sldId="257"/>
            <ac:picMk id="13" creationId="{7D1C2980-B3CE-4685-ACE4-D895CC255D68}"/>
          </ac:picMkLst>
        </pc:picChg>
      </pc:sldChg>
      <pc:sldChg chg="modSp mod">
        <pc:chgData name="Munish Kumar" userId="9ae06b6e-a1f0-45ab-b9ac-eebc010a9474" providerId="ADAL" clId="{9E869393-E729-47A4-AFC4-97154D8A0AE3}" dt="2021-12-16T01:22:43.077" v="25" actId="14100"/>
        <pc:sldMkLst>
          <pc:docMk/>
          <pc:sldMk cId="0" sldId="258"/>
        </pc:sldMkLst>
        <pc:picChg chg="mod">
          <ac:chgData name="Munish Kumar" userId="9ae06b6e-a1f0-45ab-b9ac-eebc010a9474" providerId="ADAL" clId="{9E869393-E729-47A4-AFC4-97154D8A0AE3}" dt="2021-12-16T01:22:43.077" v="25" actId="14100"/>
          <ac:picMkLst>
            <pc:docMk/>
            <pc:sldMk cId="0" sldId="258"/>
            <ac:picMk id="4" creationId="{29D2C448-7EE0-43F1-9945-0FC720D77686}"/>
          </ac:picMkLst>
        </pc:picChg>
      </pc:sldChg>
      <pc:sldChg chg="modSp mod">
        <pc:chgData name="Munish Kumar" userId="9ae06b6e-a1f0-45ab-b9ac-eebc010a9474" providerId="ADAL" clId="{9E869393-E729-47A4-AFC4-97154D8A0AE3}" dt="2021-12-16T01:20:06.494" v="9" actId="14100"/>
        <pc:sldMkLst>
          <pc:docMk/>
          <pc:sldMk cId="0" sldId="259"/>
        </pc:sldMkLst>
        <pc:picChg chg="mod">
          <ac:chgData name="Munish Kumar" userId="9ae06b6e-a1f0-45ab-b9ac-eebc010a9474" providerId="ADAL" clId="{9E869393-E729-47A4-AFC4-97154D8A0AE3}" dt="2021-12-16T01:20:06.494" v="9" actId="14100"/>
          <ac:picMkLst>
            <pc:docMk/>
            <pc:sldMk cId="0" sldId="259"/>
            <ac:picMk id="12" creationId="{5A089232-E6BD-4F11-8985-5D639B328F2C}"/>
          </ac:picMkLst>
        </pc:picChg>
      </pc:sldChg>
      <pc:sldChg chg="modSp mod">
        <pc:chgData name="Munish Kumar" userId="9ae06b6e-a1f0-45ab-b9ac-eebc010a9474" providerId="ADAL" clId="{9E869393-E729-47A4-AFC4-97154D8A0AE3}" dt="2021-12-16T01:15:28.258" v="3" actId="14100"/>
        <pc:sldMkLst>
          <pc:docMk/>
          <pc:sldMk cId="0" sldId="260"/>
        </pc:sldMkLst>
        <pc:picChg chg="mod">
          <ac:chgData name="Munish Kumar" userId="9ae06b6e-a1f0-45ab-b9ac-eebc010a9474" providerId="ADAL" clId="{9E869393-E729-47A4-AFC4-97154D8A0AE3}" dt="2021-12-16T01:15:28.258" v="3" actId="14100"/>
          <ac:picMkLst>
            <pc:docMk/>
            <pc:sldMk cId="0" sldId="260"/>
            <ac:picMk id="26" creationId="{569847DE-437F-47B0-AC9E-36010FE72239}"/>
          </ac:picMkLst>
        </pc:picChg>
      </pc:sldChg>
      <pc:sldChg chg="modSp mod">
        <pc:chgData name="Munish Kumar" userId="9ae06b6e-a1f0-45ab-b9ac-eebc010a9474" providerId="ADAL" clId="{9E869393-E729-47A4-AFC4-97154D8A0AE3}" dt="2021-12-16T01:15:40.520" v="4" actId="14100"/>
        <pc:sldMkLst>
          <pc:docMk/>
          <pc:sldMk cId="0" sldId="261"/>
        </pc:sldMkLst>
        <pc:picChg chg="mod">
          <ac:chgData name="Munish Kumar" userId="9ae06b6e-a1f0-45ab-b9ac-eebc010a9474" providerId="ADAL" clId="{9E869393-E729-47A4-AFC4-97154D8A0AE3}" dt="2021-12-16T01:15:40.520" v="4" actId="14100"/>
          <ac:picMkLst>
            <pc:docMk/>
            <pc:sldMk cId="0" sldId="261"/>
            <ac:picMk id="5" creationId="{D94400B8-1956-4F7F-9D1F-CC36C02B06F2}"/>
          </ac:picMkLst>
        </pc:picChg>
      </pc:sldChg>
      <pc:sldChg chg="modSp mod">
        <pc:chgData name="Munish Kumar" userId="9ae06b6e-a1f0-45ab-b9ac-eebc010a9474" providerId="ADAL" clId="{9E869393-E729-47A4-AFC4-97154D8A0AE3}" dt="2021-12-16T01:23:31.534" v="26" actId="14100"/>
        <pc:sldMkLst>
          <pc:docMk/>
          <pc:sldMk cId="0" sldId="262"/>
        </pc:sldMkLst>
        <pc:picChg chg="mod">
          <ac:chgData name="Munish Kumar" userId="9ae06b6e-a1f0-45ab-b9ac-eebc010a9474" providerId="ADAL" clId="{9E869393-E729-47A4-AFC4-97154D8A0AE3}" dt="2021-12-16T01:23:31.534" v="26" actId="14100"/>
          <ac:picMkLst>
            <pc:docMk/>
            <pc:sldMk cId="0" sldId="262"/>
            <ac:picMk id="6" creationId="{86C781F0-312E-456F-855A-2E2598EF724A}"/>
          </ac:picMkLst>
        </pc:picChg>
      </pc:sldChg>
    </pc:docChg>
  </pc:docChgLst>
  <pc:docChgLst>
    <pc:chgData name="Ivan Maulana" userId="c2a68baf-6c0a-49e8-8a31-92b5d0ff68c4" providerId="ADAL" clId="{16F70ADF-0733-4E2C-8108-9D8757926B40}"/>
    <pc:docChg chg="custSel modSld">
      <pc:chgData name="Ivan Maulana" userId="c2a68baf-6c0a-49e8-8a31-92b5d0ff68c4" providerId="ADAL" clId="{16F70ADF-0733-4E2C-8108-9D8757926B40}" dt="2021-12-15T16:49:32.970" v="170"/>
      <pc:docMkLst>
        <pc:docMk/>
      </pc:docMkLst>
      <pc:sldChg chg="addSp delSp modSp modTransition modAnim">
        <pc:chgData name="Ivan Maulana" userId="c2a68baf-6c0a-49e8-8a31-92b5d0ff68c4" providerId="ADAL" clId="{16F70ADF-0733-4E2C-8108-9D8757926B40}" dt="2021-12-15T16:05:52.497" v="108"/>
        <pc:sldMkLst>
          <pc:docMk/>
          <pc:sldMk cId="0" sldId="256"/>
        </pc:sldMkLst>
        <pc:picChg chg="add del mod">
          <ac:chgData name="Ivan Maulana" userId="c2a68baf-6c0a-49e8-8a31-92b5d0ff68c4" providerId="ADAL" clId="{16F70ADF-0733-4E2C-8108-9D8757926B40}" dt="2021-12-15T16:04:02.601" v="105"/>
          <ac:picMkLst>
            <pc:docMk/>
            <pc:sldMk cId="0" sldId="256"/>
            <ac:picMk id="2" creationId="{35563375-786C-4894-A91D-D285705961BA}"/>
          </ac:picMkLst>
        </pc:picChg>
        <pc:picChg chg="add del mod">
          <ac:chgData name="Ivan Maulana" userId="c2a68baf-6c0a-49e8-8a31-92b5d0ff68c4" providerId="ADAL" clId="{16F70ADF-0733-4E2C-8108-9D8757926B40}" dt="2021-12-15T16:04:33.848" v="107"/>
          <ac:picMkLst>
            <pc:docMk/>
            <pc:sldMk cId="0" sldId="256"/>
            <ac:picMk id="3" creationId="{6026D7FA-6734-41C7-9F2A-AF37AA4855A2}"/>
          </ac:picMkLst>
        </pc:picChg>
        <pc:picChg chg="add mod">
          <ac:chgData name="Ivan Maulana" userId="c2a68baf-6c0a-49e8-8a31-92b5d0ff68c4" providerId="ADAL" clId="{16F70ADF-0733-4E2C-8108-9D8757926B40}" dt="2021-12-15T16:05:52.497" v="108"/>
          <ac:picMkLst>
            <pc:docMk/>
            <pc:sldMk cId="0" sldId="256"/>
            <ac:picMk id="4" creationId="{1501E32C-75A9-4F33-A409-0B92FF1CF968}"/>
          </ac:picMkLst>
        </pc:picChg>
      </pc:sldChg>
      <pc:sldChg chg="addSp delSp modSp mod modTransition delAnim modAnim">
        <pc:chgData name="Ivan Maulana" userId="c2a68baf-6c0a-49e8-8a31-92b5d0ff68c4" providerId="ADAL" clId="{16F70ADF-0733-4E2C-8108-9D8757926B40}" dt="2021-12-15T16:15:38.674" v="122"/>
        <pc:sldMkLst>
          <pc:docMk/>
          <pc:sldMk cId="0" sldId="257"/>
        </pc:sldMkLst>
        <pc:picChg chg="add del mod">
          <ac:chgData name="Ivan Maulana" userId="c2a68baf-6c0a-49e8-8a31-92b5d0ff68c4" providerId="ADAL" clId="{16F70ADF-0733-4E2C-8108-9D8757926B40}" dt="2021-12-15T15:59:08.649" v="101" actId="478"/>
          <ac:picMkLst>
            <pc:docMk/>
            <pc:sldMk cId="0" sldId="257"/>
            <ac:picMk id="2" creationId="{BF66DEB1-A2E5-41C4-9E49-976BCCE2F5D3}"/>
          </ac:picMkLst>
        </pc:picChg>
        <pc:picChg chg="add del mod">
          <ac:chgData name="Ivan Maulana" userId="c2a68baf-6c0a-49e8-8a31-92b5d0ff68c4" providerId="ADAL" clId="{16F70ADF-0733-4E2C-8108-9D8757926B40}" dt="2021-12-15T16:08:15.738" v="109"/>
          <ac:picMkLst>
            <pc:docMk/>
            <pc:sldMk cId="0" sldId="257"/>
            <ac:picMk id="3" creationId="{60913B0A-47EB-4E1B-AAC3-D35C2520EE7E}"/>
          </ac:picMkLst>
        </pc:picChg>
        <pc:picChg chg="add del mod">
          <ac:chgData name="Ivan Maulana" userId="c2a68baf-6c0a-49e8-8a31-92b5d0ff68c4" providerId="ADAL" clId="{16F70ADF-0733-4E2C-8108-9D8757926B40}" dt="2021-12-15T16:09:34.644" v="111"/>
          <ac:picMkLst>
            <pc:docMk/>
            <pc:sldMk cId="0" sldId="257"/>
            <ac:picMk id="4" creationId="{771DBE81-2274-40A6-8749-D5D426D73748}"/>
          </ac:picMkLst>
        </pc:picChg>
        <pc:picChg chg="add del mod">
          <ac:chgData name="Ivan Maulana" userId="c2a68baf-6c0a-49e8-8a31-92b5d0ff68c4" providerId="ADAL" clId="{16F70ADF-0733-4E2C-8108-9D8757926B40}" dt="2021-12-15T16:10:14.516" v="113"/>
          <ac:picMkLst>
            <pc:docMk/>
            <pc:sldMk cId="0" sldId="257"/>
            <ac:picMk id="8" creationId="{8CF5D1C7-D5FA-41F1-849B-CC47600E1A4A}"/>
          </ac:picMkLst>
        </pc:picChg>
        <pc:picChg chg="add del mod">
          <ac:chgData name="Ivan Maulana" userId="c2a68baf-6c0a-49e8-8a31-92b5d0ff68c4" providerId="ADAL" clId="{16F70ADF-0733-4E2C-8108-9D8757926B40}" dt="2021-12-15T16:10:30.433" v="115"/>
          <ac:picMkLst>
            <pc:docMk/>
            <pc:sldMk cId="0" sldId="257"/>
            <ac:picMk id="9" creationId="{1B5046D8-E084-46D1-96F0-992A252D19A6}"/>
          </ac:picMkLst>
        </pc:picChg>
        <pc:picChg chg="add del mod">
          <ac:chgData name="Ivan Maulana" userId="c2a68baf-6c0a-49e8-8a31-92b5d0ff68c4" providerId="ADAL" clId="{16F70ADF-0733-4E2C-8108-9D8757926B40}" dt="2021-12-15T16:11:18.757" v="117"/>
          <ac:picMkLst>
            <pc:docMk/>
            <pc:sldMk cId="0" sldId="257"/>
            <ac:picMk id="10" creationId="{B111BE91-7868-41D3-BE29-665A5B868C92}"/>
          </ac:picMkLst>
        </pc:picChg>
        <pc:picChg chg="add del mod">
          <ac:chgData name="Ivan Maulana" userId="c2a68baf-6c0a-49e8-8a31-92b5d0ff68c4" providerId="ADAL" clId="{16F70ADF-0733-4E2C-8108-9D8757926B40}" dt="2021-12-15T16:13:09.354" v="119"/>
          <ac:picMkLst>
            <pc:docMk/>
            <pc:sldMk cId="0" sldId="257"/>
            <ac:picMk id="11" creationId="{4C788FED-87B0-4B1D-BB2D-FE4FE638E852}"/>
          </ac:picMkLst>
        </pc:picChg>
        <pc:picChg chg="add del mod">
          <ac:chgData name="Ivan Maulana" userId="c2a68baf-6c0a-49e8-8a31-92b5d0ff68c4" providerId="ADAL" clId="{16F70ADF-0733-4E2C-8108-9D8757926B40}" dt="2021-12-15T16:13:45.057" v="121"/>
          <ac:picMkLst>
            <pc:docMk/>
            <pc:sldMk cId="0" sldId="257"/>
            <ac:picMk id="12" creationId="{32ECCDA2-2447-45E1-AB03-14882C215101}"/>
          </ac:picMkLst>
        </pc:picChg>
        <pc:picChg chg="add mod">
          <ac:chgData name="Ivan Maulana" userId="c2a68baf-6c0a-49e8-8a31-92b5d0ff68c4" providerId="ADAL" clId="{16F70ADF-0733-4E2C-8108-9D8757926B40}" dt="2021-12-15T16:15:38.674" v="122"/>
          <ac:picMkLst>
            <pc:docMk/>
            <pc:sldMk cId="0" sldId="257"/>
            <ac:picMk id="13" creationId="{7D1C2980-B3CE-4685-ACE4-D895CC255D68}"/>
          </ac:picMkLst>
        </pc:picChg>
      </pc:sldChg>
      <pc:sldChg chg="addSp delSp modSp mod modTransition delAnim modAnim">
        <pc:chgData name="Ivan Maulana" userId="c2a68baf-6c0a-49e8-8a31-92b5d0ff68c4" providerId="ADAL" clId="{16F70ADF-0733-4E2C-8108-9D8757926B40}" dt="2021-12-15T16:18:18.251" v="125"/>
        <pc:sldMkLst>
          <pc:docMk/>
          <pc:sldMk cId="0" sldId="258"/>
        </pc:sldMkLst>
        <pc:spChg chg="mod">
          <ac:chgData name="Ivan Maulana" userId="c2a68baf-6c0a-49e8-8a31-92b5d0ff68c4" providerId="ADAL" clId="{16F70ADF-0733-4E2C-8108-9D8757926B40}" dt="2021-12-15T15:46:54.218" v="29" actId="20577"/>
          <ac:spMkLst>
            <pc:docMk/>
            <pc:sldMk cId="0" sldId="258"/>
            <ac:spMk id="235" creationId="{00000000-0000-0000-0000-000000000000}"/>
          </ac:spMkLst>
        </pc:spChg>
        <pc:picChg chg="add del mod">
          <ac:chgData name="Ivan Maulana" userId="c2a68baf-6c0a-49e8-8a31-92b5d0ff68c4" providerId="ADAL" clId="{16F70ADF-0733-4E2C-8108-9D8757926B40}" dt="2021-12-15T15:59:18.668" v="102" actId="478"/>
          <ac:picMkLst>
            <pc:docMk/>
            <pc:sldMk cId="0" sldId="258"/>
            <ac:picMk id="2" creationId="{38DC85F0-8666-4856-83AC-1DE37C4F5514}"/>
          </ac:picMkLst>
        </pc:picChg>
        <pc:picChg chg="add del mod">
          <ac:chgData name="Ivan Maulana" userId="c2a68baf-6c0a-49e8-8a31-92b5d0ff68c4" providerId="ADAL" clId="{16F70ADF-0733-4E2C-8108-9D8757926B40}" dt="2021-12-15T16:16:16.437" v="124"/>
          <ac:picMkLst>
            <pc:docMk/>
            <pc:sldMk cId="0" sldId="258"/>
            <ac:picMk id="3" creationId="{4B8238BB-0C61-4B8A-A2D0-EAC2B744074A}"/>
          </ac:picMkLst>
        </pc:picChg>
        <pc:picChg chg="add mod">
          <ac:chgData name="Ivan Maulana" userId="c2a68baf-6c0a-49e8-8a31-92b5d0ff68c4" providerId="ADAL" clId="{16F70ADF-0733-4E2C-8108-9D8757926B40}" dt="2021-12-15T16:18:18.251" v="125"/>
          <ac:picMkLst>
            <pc:docMk/>
            <pc:sldMk cId="0" sldId="258"/>
            <ac:picMk id="4" creationId="{29D2C448-7EE0-43F1-9945-0FC720D77686}"/>
          </ac:picMkLst>
        </pc:picChg>
      </pc:sldChg>
      <pc:sldChg chg="addSp delSp modSp mod modTransition modAnim">
        <pc:chgData name="Ivan Maulana" userId="c2a68baf-6c0a-49e8-8a31-92b5d0ff68c4" providerId="ADAL" clId="{16F70ADF-0733-4E2C-8108-9D8757926B40}" dt="2021-12-15T16:23:37.710" v="136"/>
        <pc:sldMkLst>
          <pc:docMk/>
          <pc:sldMk cId="0" sldId="259"/>
        </pc:sldMkLst>
        <pc:spChg chg="mod">
          <ac:chgData name="Ivan Maulana" userId="c2a68baf-6c0a-49e8-8a31-92b5d0ff68c4" providerId="ADAL" clId="{16F70ADF-0733-4E2C-8108-9D8757926B40}" dt="2021-12-15T15:53:26.344" v="62" actId="1076"/>
          <ac:spMkLst>
            <pc:docMk/>
            <pc:sldMk cId="0" sldId="259"/>
            <ac:spMk id="4" creationId="{76EE6868-44FF-428B-858B-DD3219E9BD31}"/>
          </ac:spMkLst>
        </pc:spChg>
        <pc:spChg chg="add del mod">
          <ac:chgData name="Ivan Maulana" userId="c2a68baf-6c0a-49e8-8a31-92b5d0ff68c4" providerId="ADAL" clId="{16F70ADF-0733-4E2C-8108-9D8757926B40}" dt="2021-12-15T15:53:10.345" v="58" actId="478"/>
          <ac:spMkLst>
            <pc:docMk/>
            <pc:sldMk cId="0" sldId="259"/>
            <ac:spMk id="9" creationId="{DD5A3288-F152-4EC9-A4FD-1EFD1CCD74B1}"/>
          </ac:spMkLst>
        </pc:spChg>
        <pc:spChg chg="mod">
          <ac:chgData name="Ivan Maulana" userId="c2a68baf-6c0a-49e8-8a31-92b5d0ff68c4" providerId="ADAL" clId="{16F70ADF-0733-4E2C-8108-9D8757926B40}" dt="2021-12-15T15:53:17.407" v="60" actId="1076"/>
          <ac:spMkLst>
            <pc:docMk/>
            <pc:sldMk cId="0" sldId="259"/>
            <ac:spMk id="11" creationId="{B18B3416-8F0F-4899-8002-4FCA85E9D96A}"/>
          </ac:spMkLst>
        </pc:spChg>
        <pc:spChg chg="mod">
          <ac:chgData name="Ivan Maulana" userId="c2a68baf-6c0a-49e8-8a31-92b5d0ff68c4" providerId="ADAL" clId="{16F70ADF-0733-4E2C-8108-9D8757926B40}" dt="2021-12-15T15:47:05.560" v="30" actId="20577"/>
          <ac:spMkLst>
            <pc:docMk/>
            <pc:sldMk cId="0" sldId="259"/>
            <ac:spMk id="241" creationId="{00000000-0000-0000-0000-000000000000}"/>
          </ac:spMkLst>
        </pc:spChg>
        <pc:picChg chg="add del mod">
          <ac:chgData name="Ivan Maulana" userId="c2a68baf-6c0a-49e8-8a31-92b5d0ff68c4" providerId="ADAL" clId="{16F70ADF-0733-4E2C-8108-9D8757926B40}" dt="2021-12-15T16:19:21.070" v="127"/>
          <ac:picMkLst>
            <pc:docMk/>
            <pc:sldMk cId="0" sldId="259"/>
            <ac:picMk id="2" creationId="{2D88A96B-5681-440B-B31C-855280924F67}"/>
          </ac:picMkLst>
        </pc:picChg>
        <pc:picChg chg="mod">
          <ac:chgData name="Ivan Maulana" userId="c2a68baf-6c0a-49e8-8a31-92b5d0ff68c4" providerId="ADAL" clId="{16F70ADF-0733-4E2C-8108-9D8757926B40}" dt="2021-12-15T15:53:22.984" v="61" actId="1076"/>
          <ac:picMkLst>
            <pc:docMk/>
            <pc:sldMk cId="0" sldId="259"/>
            <ac:picMk id="3" creationId="{16D199B0-39B5-4557-9383-3635895D7B84}"/>
          </ac:picMkLst>
        </pc:picChg>
        <pc:picChg chg="add del mod">
          <ac:chgData name="Ivan Maulana" userId="c2a68baf-6c0a-49e8-8a31-92b5d0ff68c4" providerId="ADAL" clId="{16F70ADF-0733-4E2C-8108-9D8757926B40}" dt="2021-12-15T16:19:55.231" v="129"/>
          <ac:picMkLst>
            <pc:docMk/>
            <pc:sldMk cId="0" sldId="259"/>
            <ac:picMk id="5" creationId="{19CBD8E0-4DD2-4603-ABF6-D17DF3199817}"/>
          </ac:picMkLst>
        </pc:picChg>
        <pc:picChg chg="add del mod">
          <ac:chgData name="Ivan Maulana" userId="c2a68baf-6c0a-49e8-8a31-92b5d0ff68c4" providerId="ADAL" clId="{16F70ADF-0733-4E2C-8108-9D8757926B40}" dt="2021-12-15T16:20:23.734" v="131"/>
          <ac:picMkLst>
            <pc:docMk/>
            <pc:sldMk cId="0" sldId="259"/>
            <ac:picMk id="6" creationId="{A44E701B-3C25-4E05-A64D-8CC8B0E20E82}"/>
          </ac:picMkLst>
        </pc:picChg>
        <pc:picChg chg="add del mod">
          <ac:chgData name="Ivan Maulana" userId="c2a68baf-6c0a-49e8-8a31-92b5d0ff68c4" providerId="ADAL" clId="{16F70ADF-0733-4E2C-8108-9D8757926B40}" dt="2021-12-15T16:20:34.395" v="133"/>
          <ac:picMkLst>
            <pc:docMk/>
            <pc:sldMk cId="0" sldId="259"/>
            <ac:picMk id="7" creationId="{63F3886F-20AB-4DB4-95D7-8B7B6D825EBE}"/>
          </ac:picMkLst>
        </pc:picChg>
        <pc:picChg chg="add del mod">
          <ac:chgData name="Ivan Maulana" userId="c2a68baf-6c0a-49e8-8a31-92b5d0ff68c4" providerId="ADAL" clId="{16F70ADF-0733-4E2C-8108-9D8757926B40}" dt="2021-12-15T15:52:57.626" v="56" actId="478"/>
          <ac:picMkLst>
            <pc:docMk/>
            <pc:sldMk cId="0" sldId="259"/>
            <ac:picMk id="8" creationId="{541FE889-284B-48E6-B737-7825BA1EC314}"/>
          </ac:picMkLst>
        </pc:picChg>
        <pc:picChg chg="add del mod">
          <ac:chgData name="Ivan Maulana" userId="c2a68baf-6c0a-49e8-8a31-92b5d0ff68c4" providerId="ADAL" clId="{16F70ADF-0733-4E2C-8108-9D8757926B40}" dt="2021-12-15T16:22:30.893" v="135"/>
          <ac:picMkLst>
            <pc:docMk/>
            <pc:sldMk cId="0" sldId="259"/>
            <ac:picMk id="10" creationId="{56EEB656-A6F8-4646-BE32-FE6AA4708205}"/>
          </ac:picMkLst>
        </pc:picChg>
        <pc:picChg chg="add mod">
          <ac:chgData name="Ivan Maulana" userId="c2a68baf-6c0a-49e8-8a31-92b5d0ff68c4" providerId="ADAL" clId="{16F70ADF-0733-4E2C-8108-9D8757926B40}" dt="2021-12-15T16:23:37.710" v="136"/>
          <ac:picMkLst>
            <pc:docMk/>
            <pc:sldMk cId="0" sldId="259"/>
            <ac:picMk id="12" creationId="{5A089232-E6BD-4F11-8985-5D639B328F2C}"/>
          </ac:picMkLst>
        </pc:picChg>
        <pc:picChg chg="mod">
          <ac:chgData name="Ivan Maulana" userId="c2a68baf-6c0a-49e8-8a31-92b5d0ff68c4" providerId="ADAL" clId="{16F70ADF-0733-4E2C-8108-9D8757926B40}" dt="2021-12-15T15:53:17.407" v="60" actId="1076"/>
          <ac:picMkLst>
            <pc:docMk/>
            <pc:sldMk cId="0" sldId="259"/>
            <ac:picMk id="2050" creationId="{863EEB85-33B1-412B-B8DC-8FF49E595BFF}"/>
          </ac:picMkLst>
        </pc:picChg>
      </pc:sldChg>
      <pc:sldChg chg="addSp delSp modSp modTransition modAnim">
        <pc:chgData name="Ivan Maulana" userId="c2a68baf-6c0a-49e8-8a31-92b5d0ff68c4" providerId="ADAL" clId="{16F70ADF-0733-4E2C-8108-9D8757926B40}" dt="2021-12-15T16:37:12.950" v="156"/>
        <pc:sldMkLst>
          <pc:docMk/>
          <pc:sldMk cId="0" sldId="260"/>
        </pc:sldMkLst>
        <pc:graphicFrameChg chg="mod">
          <ac:chgData name="Ivan Maulana" userId="c2a68baf-6c0a-49e8-8a31-92b5d0ff68c4" providerId="ADAL" clId="{16F70ADF-0733-4E2C-8108-9D8757926B40}" dt="2021-12-15T15:47:47.738" v="34" actId="20577"/>
          <ac:graphicFrameMkLst>
            <pc:docMk/>
            <pc:sldMk cId="0" sldId="260"/>
            <ac:graphicFrameMk id="6" creationId="{CEFA0F15-336F-47C5-B42B-6F2DEF7160FA}"/>
          </ac:graphicFrameMkLst>
        </pc:graphicFrameChg>
        <pc:picChg chg="add del mod">
          <ac:chgData name="Ivan Maulana" userId="c2a68baf-6c0a-49e8-8a31-92b5d0ff68c4" providerId="ADAL" clId="{16F70ADF-0733-4E2C-8108-9D8757926B40}" dt="2021-12-15T16:25:02.525" v="138"/>
          <ac:picMkLst>
            <pc:docMk/>
            <pc:sldMk cId="0" sldId="260"/>
            <ac:picMk id="2" creationId="{F854E6AD-F9CF-40E3-9185-5FC858360BFE}"/>
          </ac:picMkLst>
        </pc:picChg>
        <pc:picChg chg="add del mod">
          <ac:chgData name="Ivan Maulana" userId="c2a68baf-6c0a-49e8-8a31-92b5d0ff68c4" providerId="ADAL" clId="{16F70ADF-0733-4E2C-8108-9D8757926B40}" dt="2021-12-15T16:26:10.821" v="140"/>
          <ac:picMkLst>
            <pc:docMk/>
            <pc:sldMk cId="0" sldId="260"/>
            <ac:picMk id="3" creationId="{E1F00A6C-F97D-4C6C-80A3-940C6E2BF8E2}"/>
          </ac:picMkLst>
        </pc:picChg>
        <pc:picChg chg="add del mod">
          <ac:chgData name="Ivan Maulana" userId="c2a68baf-6c0a-49e8-8a31-92b5d0ff68c4" providerId="ADAL" clId="{16F70ADF-0733-4E2C-8108-9D8757926B40}" dt="2021-12-15T16:27:26.359" v="142"/>
          <ac:picMkLst>
            <pc:docMk/>
            <pc:sldMk cId="0" sldId="260"/>
            <ac:picMk id="4" creationId="{963CE870-BE32-4292-9AAB-FA6D6FB4FDC3}"/>
          </ac:picMkLst>
        </pc:picChg>
        <pc:picChg chg="add del mod">
          <ac:chgData name="Ivan Maulana" userId="c2a68baf-6c0a-49e8-8a31-92b5d0ff68c4" providerId="ADAL" clId="{16F70ADF-0733-4E2C-8108-9D8757926B40}" dt="2021-12-15T16:29:24.274" v="144"/>
          <ac:picMkLst>
            <pc:docMk/>
            <pc:sldMk cId="0" sldId="260"/>
            <ac:picMk id="5" creationId="{1A36FF71-F370-427B-AF77-190194149884}"/>
          </ac:picMkLst>
        </pc:picChg>
        <pc:picChg chg="add del mod">
          <ac:chgData name="Ivan Maulana" userId="c2a68baf-6c0a-49e8-8a31-92b5d0ff68c4" providerId="ADAL" clId="{16F70ADF-0733-4E2C-8108-9D8757926B40}" dt="2021-12-15T16:29:27.818" v="145"/>
          <ac:picMkLst>
            <pc:docMk/>
            <pc:sldMk cId="0" sldId="260"/>
            <ac:picMk id="8" creationId="{D3848CA0-BD9A-4189-97FA-8F1B52666256}"/>
          </ac:picMkLst>
        </pc:picChg>
        <pc:picChg chg="add del mod">
          <ac:chgData name="Ivan Maulana" userId="c2a68baf-6c0a-49e8-8a31-92b5d0ff68c4" providerId="ADAL" clId="{16F70ADF-0733-4E2C-8108-9D8757926B40}" dt="2021-12-15T16:30:04.405" v="147"/>
          <ac:picMkLst>
            <pc:docMk/>
            <pc:sldMk cId="0" sldId="260"/>
            <ac:picMk id="10" creationId="{1E3A529C-6E9D-4784-BED6-8A063E99F6F2}"/>
          </ac:picMkLst>
        </pc:picChg>
        <pc:picChg chg="add del mod">
          <ac:chgData name="Ivan Maulana" userId="c2a68baf-6c0a-49e8-8a31-92b5d0ff68c4" providerId="ADAL" clId="{16F70ADF-0733-4E2C-8108-9D8757926B40}" dt="2021-12-15T16:31:52.360" v="149"/>
          <ac:picMkLst>
            <pc:docMk/>
            <pc:sldMk cId="0" sldId="260"/>
            <ac:picMk id="14" creationId="{C7EF4EFD-D2BC-481C-831B-8570181D3B15}"/>
          </ac:picMkLst>
        </pc:picChg>
        <pc:picChg chg="add del mod">
          <ac:chgData name="Ivan Maulana" userId="c2a68baf-6c0a-49e8-8a31-92b5d0ff68c4" providerId="ADAL" clId="{16F70ADF-0733-4E2C-8108-9D8757926B40}" dt="2021-12-15T16:32:10.612" v="151"/>
          <ac:picMkLst>
            <pc:docMk/>
            <pc:sldMk cId="0" sldId="260"/>
            <ac:picMk id="15" creationId="{D33F8643-C02F-406A-9BF4-F75359942B0F}"/>
          </ac:picMkLst>
        </pc:picChg>
        <pc:picChg chg="add del mod">
          <ac:chgData name="Ivan Maulana" userId="c2a68baf-6c0a-49e8-8a31-92b5d0ff68c4" providerId="ADAL" clId="{16F70ADF-0733-4E2C-8108-9D8757926B40}" dt="2021-12-15T16:34:51.942" v="153"/>
          <ac:picMkLst>
            <pc:docMk/>
            <pc:sldMk cId="0" sldId="260"/>
            <ac:picMk id="24" creationId="{015C97E1-DC1C-4A64-A431-C5CC71D40015}"/>
          </ac:picMkLst>
        </pc:picChg>
        <pc:picChg chg="add del mod">
          <ac:chgData name="Ivan Maulana" userId="c2a68baf-6c0a-49e8-8a31-92b5d0ff68c4" providerId="ADAL" clId="{16F70ADF-0733-4E2C-8108-9D8757926B40}" dt="2021-12-15T16:35:05.652" v="155"/>
          <ac:picMkLst>
            <pc:docMk/>
            <pc:sldMk cId="0" sldId="260"/>
            <ac:picMk id="25" creationId="{C34CAB5F-E2D2-4A1C-9F2B-F2C71DCC5757}"/>
          </ac:picMkLst>
        </pc:picChg>
        <pc:picChg chg="add mod">
          <ac:chgData name="Ivan Maulana" userId="c2a68baf-6c0a-49e8-8a31-92b5d0ff68c4" providerId="ADAL" clId="{16F70ADF-0733-4E2C-8108-9D8757926B40}" dt="2021-12-15T16:37:12.950" v="156"/>
          <ac:picMkLst>
            <pc:docMk/>
            <pc:sldMk cId="0" sldId="260"/>
            <ac:picMk id="26" creationId="{569847DE-437F-47B0-AC9E-36010FE72239}"/>
          </ac:picMkLst>
        </pc:picChg>
      </pc:sldChg>
      <pc:sldChg chg="addSp delSp modSp modTransition modAnim">
        <pc:chgData name="Ivan Maulana" userId="c2a68baf-6c0a-49e8-8a31-92b5d0ff68c4" providerId="ADAL" clId="{16F70ADF-0733-4E2C-8108-9D8757926B40}" dt="2021-12-15T16:42:49.130" v="163"/>
        <pc:sldMkLst>
          <pc:docMk/>
          <pc:sldMk cId="0" sldId="261"/>
        </pc:sldMkLst>
        <pc:picChg chg="add del mod">
          <ac:chgData name="Ivan Maulana" userId="c2a68baf-6c0a-49e8-8a31-92b5d0ff68c4" providerId="ADAL" clId="{16F70ADF-0733-4E2C-8108-9D8757926B40}" dt="2021-12-15T16:39:22.068" v="158"/>
          <ac:picMkLst>
            <pc:docMk/>
            <pc:sldMk cId="0" sldId="261"/>
            <ac:picMk id="2" creationId="{96FC0D8F-AC0F-4090-A140-1A27E5FBF100}"/>
          </ac:picMkLst>
        </pc:picChg>
        <pc:picChg chg="add del mod">
          <ac:chgData name="Ivan Maulana" userId="c2a68baf-6c0a-49e8-8a31-92b5d0ff68c4" providerId="ADAL" clId="{16F70ADF-0733-4E2C-8108-9D8757926B40}" dt="2021-12-15T16:40:41.188" v="160"/>
          <ac:picMkLst>
            <pc:docMk/>
            <pc:sldMk cId="0" sldId="261"/>
            <ac:picMk id="3" creationId="{81E32C35-DA91-44F0-BFCF-9A91F94C0E15}"/>
          </ac:picMkLst>
        </pc:picChg>
        <pc:picChg chg="add del mod">
          <ac:chgData name="Ivan Maulana" userId="c2a68baf-6c0a-49e8-8a31-92b5d0ff68c4" providerId="ADAL" clId="{16F70ADF-0733-4E2C-8108-9D8757926B40}" dt="2021-12-15T16:41:34.579" v="162"/>
          <ac:picMkLst>
            <pc:docMk/>
            <pc:sldMk cId="0" sldId="261"/>
            <ac:picMk id="4" creationId="{B5EDAFBB-6C0A-4744-BC99-58235889F59F}"/>
          </ac:picMkLst>
        </pc:picChg>
        <pc:picChg chg="add mod">
          <ac:chgData name="Ivan Maulana" userId="c2a68baf-6c0a-49e8-8a31-92b5d0ff68c4" providerId="ADAL" clId="{16F70ADF-0733-4E2C-8108-9D8757926B40}" dt="2021-12-15T16:42:49.130" v="163"/>
          <ac:picMkLst>
            <pc:docMk/>
            <pc:sldMk cId="0" sldId="261"/>
            <ac:picMk id="5" creationId="{D94400B8-1956-4F7F-9D1F-CC36C02B06F2}"/>
          </ac:picMkLst>
        </pc:picChg>
      </pc:sldChg>
      <pc:sldChg chg="addSp delSp modSp mod modTransition modAnim">
        <pc:chgData name="Ivan Maulana" userId="c2a68baf-6c0a-49e8-8a31-92b5d0ff68c4" providerId="ADAL" clId="{16F70ADF-0733-4E2C-8108-9D8757926B40}" dt="2021-12-15T16:49:32.970" v="170"/>
        <pc:sldMkLst>
          <pc:docMk/>
          <pc:sldMk cId="0" sldId="262"/>
        </pc:sldMkLst>
        <pc:spChg chg="mod">
          <ac:chgData name="Ivan Maulana" userId="c2a68baf-6c0a-49e8-8a31-92b5d0ff68c4" providerId="ADAL" clId="{16F70ADF-0733-4E2C-8108-9D8757926B40}" dt="2021-12-15T15:54:28.110" v="98" actId="6549"/>
          <ac:spMkLst>
            <pc:docMk/>
            <pc:sldMk cId="0" sldId="262"/>
            <ac:spMk id="259" creationId="{00000000-0000-0000-0000-000000000000}"/>
          </ac:spMkLst>
        </pc:spChg>
        <pc:picChg chg="add del mod">
          <ac:chgData name="Ivan Maulana" userId="c2a68baf-6c0a-49e8-8a31-92b5d0ff68c4" providerId="ADAL" clId="{16F70ADF-0733-4E2C-8108-9D8757926B40}" dt="2021-12-15T16:43:39.146" v="165"/>
          <ac:picMkLst>
            <pc:docMk/>
            <pc:sldMk cId="0" sldId="262"/>
            <ac:picMk id="2" creationId="{BA887601-91FE-488D-BE5B-EF70B3E23B96}"/>
          </ac:picMkLst>
        </pc:picChg>
        <pc:picChg chg="add del mod">
          <ac:chgData name="Ivan Maulana" userId="c2a68baf-6c0a-49e8-8a31-92b5d0ff68c4" providerId="ADAL" clId="{16F70ADF-0733-4E2C-8108-9D8757926B40}" dt="2021-12-15T16:44:17.366" v="167"/>
          <ac:picMkLst>
            <pc:docMk/>
            <pc:sldMk cId="0" sldId="262"/>
            <ac:picMk id="3" creationId="{0650A35A-AD66-446C-A4AF-A0BC00DAC4CF}"/>
          </ac:picMkLst>
        </pc:picChg>
        <pc:picChg chg="add del mod">
          <ac:chgData name="Ivan Maulana" userId="c2a68baf-6c0a-49e8-8a31-92b5d0ff68c4" providerId="ADAL" clId="{16F70ADF-0733-4E2C-8108-9D8757926B40}" dt="2021-12-15T16:47:28.571" v="169"/>
          <ac:picMkLst>
            <pc:docMk/>
            <pc:sldMk cId="0" sldId="262"/>
            <ac:picMk id="4" creationId="{0FBFD1EE-1F2B-456A-884F-A0737B66E043}"/>
          </ac:picMkLst>
        </pc:picChg>
        <pc:picChg chg="add mod">
          <ac:chgData name="Ivan Maulana" userId="c2a68baf-6c0a-49e8-8a31-92b5d0ff68c4" providerId="ADAL" clId="{16F70ADF-0733-4E2C-8108-9D8757926B40}" dt="2021-12-15T16:49:32.970" v="170"/>
          <ac:picMkLst>
            <pc:docMk/>
            <pc:sldMk cId="0" sldId="262"/>
            <ac:picMk id="6" creationId="{86C781F0-312E-456F-855A-2E2598EF724A}"/>
          </ac:picMkLst>
        </pc:picChg>
      </pc:sldChg>
    </pc:docChg>
  </pc:docChgLst>
  <pc:docChgLst>
    <pc:chgData name="Munish Kumar" userId="9ae06b6e-a1f0-45ab-b9ac-eebc010a9474" providerId="ADAL" clId="{623295D0-1F7E-4539-B274-BC734D05AB59}"/>
    <pc:docChg chg="undo redo custSel modSld">
      <pc:chgData name="Munish Kumar" userId="9ae06b6e-a1f0-45ab-b9ac-eebc010a9474" providerId="ADAL" clId="{623295D0-1F7E-4539-B274-BC734D05AB59}" dt="2021-12-15T08:43:21.069" v="2782" actId="20577"/>
      <pc:docMkLst>
        <pc:docMk/>
      </pc:docMkLst>
      <pc:sldChg chg="modSp mod">
        <pc:chgData name="Munish Kumar" userId="9ae06b6e-a1f0-45ab-b9ac-eebc010a9474" providerId="ADAL" clId="{623295D0-1F7E-4539-B274-BC734D05AB59}" dt="2021-12-15T05:47:59.017" v="300" actId="27636"/>
        <pc:sldMkLst>
          <pc:docMk/>
          <pc:sldMk cId="0" sldId="256"/>
        </pc:sldMkLst>
        <pc:spChg chg="mod">
          <ac:chgData name="Munish Kumar" userId="9ae06b6e-a1f0-45ab-b9ac-eebc010a9474" providerId="ADAL" clId="{623295D0-1F7E-4539-B274-BC734D05AB59}" dt="2021-12-15T05:47:59.017" v="300" actId="27636"/>
          <ac:spMkLst>
            <pc:docMk/>
            <pc:sldMk cId="0" sldId="256"/>
            <ac:spMk id="222" creationId="{00000000-0000-0000-0000-000000000000}"/>
          </ac:spMkLst>
        </pc:spChg>
        <pc:spChg chg="mod">
          <ac:chgData name="Munish Kumar" userId="9ae06b6e-a1f0-45ab-b9ac-eebc010a9474" providerId="ADAL" clId="{623295D0-1F7E-4539-B274-BC734D05AB59}" dt="2021-12-15T02:14:16.378" v="166" actId="20577"/>
          <ac:spMkLst>
            <pc:docMk/>
            <pc:sldMk cId="0" sldId="256"/>
            <ac:spMk id="223" creationId="{00000000-0000-0000-0000-000000000000}"/>
          </ac:spMkLst>
        </pc:spChg>
      </pc:sldChg>
      <pc:sldChg chg="addSp delSp modSp mod">
        <pc:chgData name="Munish Kumar" userId="9ae06b6e-a1f0-45ab-b9ac-eebc010a9474" providerId="ADAL" clId="{623295D0-1F7E-4539-B274-BC734D05AB59}" dt="2021-12-15T08:36:37.944" v="2664" actId="207"/>
        <pc:sldMkLst>
          <pc:docMk/>
          <pc:sldMk cId="0" sldId="257"/>
        </pc:sldMkLst>
        <pc:spChg chg="add mod">
          <ac:chgData name="Munish Kumar" userId="9ae06b6e-a1f0-45ab-b9ac-eebc010a9474" providerId="ADAL" clId="{623295D0-1F7E-4539-B274-BC734D05AB59}" dt="2021-12-15T08:36:37.944" v="2664" actId="207"/>
          <ac:spMkLst>
            <pc:docMk/>
            <pc:sldMk cId="0" sldId="257"/>
            <ac:spMk id="6" creationId="{20CAC836-D86D-4E8E-A7B3-E9C0FBB56A0E}"/>
          </ac:spMkLst>
        </pc:spChg>
        <pc:spChg chg="add del mod">
          <ac:chgData name="Munish Kumar" userId="9ae06b6e-a1f0-45ab-b9ac-eebc010a9474" providerId="ADAL" clId="{623295D0-1F7E-4539-B274-BC734D05AB59}" dt="2021-12-15T05:47:56.075" v="295" actId="14100"/>
          <ac:spMkLst>
            <pc:docMk/>
            <pc:sldMk cId="0" sldId="257"/>
            <ac:spMk id="229" creationId="{00000000-0000-0000-0000-000000000000}"/>
          </ac:spMkLst>
        </pc:spChg>
        <pc:graphicFrameChg chg="add del mod">
          <ac:chgData name="Munish Kumar" userId="9ae06b6e-a1f0-45ab-b9ac-eebc010a9474" providerId="ADAL" clId="{623295D0-1F7E-4539-B274-BC734D05AB59}" dt="2021-12-15T05:47:58.991" v="299"/>
          <ac:graphicFrameMkLst>
            <pc:docMk/>
            <pc:sldMk cId="0" sldId="257"/>
            <ac:graphicFrameMk id="2" creationId="{62FFADBC-87BF-4071-916A-76498C16A38E}"/>
          </ac:graphicFrameMkLst>
        </pc:graphicFrameChg>
        <pc:graphicFrameChg chg="add del mod">
          <ac:chgData name="Munish Kumar" userId="9ae06b6e-a1f0-45ab-b9ac-eebc010a9474" providerId="ADAL" clId="{623295D0-1F7E-4539-B274-BC734D05AB59}" dt="2021-12-15T05:48:06.713" v="302"/>
          <ac:graphicFrameMkLst>
            <pc:docMk/>
            <pc:sldMk cId="0" sldId="257"/>
            <ac:graphicFrameMk id="3" creationId="{902739FA-9B31-400E-B1E7-B6F4B27CD6C1}"/>
          </ac:graphicFrameMkLst>
        </pc:graphicFrameChg>
        <pc:graphicFrameChg chg="add del mod modGraphic">
          <ac:chgData name="Munish Kumar" userId="9ae06b6e-a1f0-45ab-b9ac-eebc010a9474" providerId="ADAL" clId="{623295D0-1F7E-4539-B274-BC734D05AB59}" dt="2021-12-15T08:12:24.896" v="1690" actId="478"/>
          <ac:graphicFrameMkLst>
            <pc:docMk/>
            <pc:sldMk cId="0" sldId="257"/>
            <ac:graphicFrameMk id="4" creationId="{13560951-DE01-4B5C-8EA3-9124D2A01F2F}"/>
          </ac:graphicFrameMkLst>
        </pc:graphicFrameChg>
        <pc:graphicFrameChg chg="add mod modGraphic">
          <ac:chgData name="Munish Kumar" userId="9ae06b6e-a1f0-45ab-b9ac-eebc010a9474" providerId="ADAL" clId="{623295D0-1F7E-4539-B274-BC734D05AB59}" dt="2021-12-15T08:13:06.684" v="1707"/>
          <ac:graphicFrameMkLst>
            <pc:docMk/>
            <pc:sldMk cId="0" sldId="257"/>
            <ac:graphicFrameMk id="7" creationId="{A13BB000-51BF-45B5-8503-7FED0B5EB72F}"/>
          </ac:graphicFrameMkLst>
        </pc:graphicFrameChg>
        <pc:picChg chg="add mod">
          <ac:chgData name="Munish Kumar" userId="9ae06b6e-a1f0-45ab-b9ac-eebc010a9474" providerId="ADAL" clId="{623295D0-1F7E-4539-B274-BC734D05AB59}" dt="2021-12-15T05:50:25.450" v="343" actId="14100"/>
          <ac:picMkLst>
            <pc:docMk/>
            <pc:sldMk cId="0" sldId="257"/>
            <ac:picMk id="5" creationId="{829617A2-277E-4AB5-8F78-F9B8CA2B147C}"/>
          </ac:picMkLst>
        </pc:picChg>
      </pc:sldChg>
      <pc:sldChg chg="delSp modSp mod">
        <pc:chgData name="Munish Kumar" userId="9ae06b6e-a1f0-45ab-b9ac-eebc010a9474" providerId="ADAL" clId="{623295D0-1F7E-4539-B274-BC734D05AB59}" dt="2021-12-15T08:36:16.798" v="2662" actId="12"/>
        <pc:sldMkLst>
          <pc:docMk/>
          <pc:sldMk cId="0" sldId="258"/>
        </pc:sldMkLst>
        <pc:spChg chg="mod">
          <ac:chgData name="Munish Kumar" userId="9ae06b6e-a1f0-45ab-b9ac-eebc010a9474" providerId="ADAL" clId="{623295D0-1F7E-4539-B274-BC734D05AB59}" dt="2021-12-15T08:36:16.798" v="2662" actId="12"/>
          <ac:spMkLst>
            <pc:docMk/>
            <pc:sldMk cId="0" sldId="258"/>
            <ac:spMk id="235" creationId="{00000000-0000-0000-0000-000000000000}"/>
          </ac:spMkLst>
        </pc:spChg>
        <pc:picChg chg="del">
          <ac:chgData name="Munish Kumar" userId="9ae06b6e-a1f0-45ab-b9ac-eebc010a9474" providerId="ADAL" clId="{623295D0-1F7E-4539-B274-BC734D05AB59}" dt="2021-12-15T05:52:01.003" v="454" actId="478"/>
          <ac:picMkLst>
            <pc:docMk/>
            <pc:sldMk cId="0" sldId="258"/>
            <ac:picMk id="3" creationId="{B556BAB0-228D-4F58-898B-E582A310D66F}"/>
          </ac:picMkLst>
        </pc:picChg>
      </pc:sldChg>
      <pc:sldChg chg="addSp delSp modSp mod">
        <pc:chgData name="Munish Kumar" userId="9ae06b6e-a1f0-45ab-b9ac-eebc010a9474" providerId="ADAL" clId="{623295D0-1F7E-4539-B274-BC734D05AB59}" dt="2021-12-15T08:43:21.069" v="2782" actId="20577"/>
        <pc:sldMkLst>
          <pc:docMk/>
          <pc:sldMk cId="0" sldId="259"/>
        </pc:sldMkLst>
        <pc:spChg chg="add mod">
          <ac:chgData name="Munish Kumar" userId="9ae06b6e-a1f0-45ab-b9ac-eebc010a9474" providerId="ADAL" clId="{623295D0-1F7E-4539-B274-BC734D05AB59}" dt="2021-12-15T08:37:09.266" v="2670" actId="14100"/>
          <ac:spMkLst>
            <pc:docMk/>
            <pc:sldMk cId="0" sldId="259"/>
            <ac:spMk id="4" creationId="{76EE6868-44FF-428B-858B-DD3219E9BD31}"/>
          </ac:spMkLst>
        </pc:spChg>
        <pc:spChg chg="add del">
          <ac:chgData name="Munish Kumar" userId="9ae06b6e-a1f0-45ab-b9ac-eebc010a9474" providerId="ADAL" clId="{623295D0-1F7E-4539-B274-BC734D05AB59}" dt="2021-12-15T08:16:05.964" v="1788" actId="22"/>
          <ac:spMkLst>
            <pc:docMk/>
            <pc:sldMk cId="0" sldId="259"/>
            <ac:spMk id="8" creationId="{24551094-8B5C-419E-B32C-41AF4F331D5A}"/>
          </ac:spMkLst>
        </pc:spChg>
        <pc:spChg chg="add mod">
          <ac:chgData name="Munish Kumar" userId="9ae06b6e-a1f0-45ab-b9ac-eebc010a9474" providerId="ADAL" clId="{623295D0-1F7E-4539-B274-BC734D05AB59}" dt="2021-12-15T08:36:57.001" v="2666" actId="1076"/>
          <ac:spMkLst>
            <pc:docMk/>
            <pc:sldMk cId="0" sldId="259"/>
            <ac:spMk id="11" creationId="{B18B3416-8F0F-4899-8002-4FCA85E9D96A}"/>
          </ac:spMkLst>
        </pc:spChg>
        <pc:spChg chg="mod">
          <ac:chgData name="Munish Kumar" userId="9ae06b6e-a1f0-45ab-b9ac-eebc010a9474" providerId="ADAL" clId="{623295D0-1F7E-4539-B274-BC734D05AB59}" dt="2021-12-15T08:43:21.069" v="2782" actId="20577"/>
          <ac:spMkLst>
            <pc:docMk/>
            <pc:sldMk cId="0" sldId="259"/>
            <ac:spMk id="241" creationId="{00000000-0000-0000-0000-000000000000}"/>
          </ac:spMkLst>
        </pc:spChg>
        <pc:picChg chg="add mod">
          <ac:chgData name="Munish Kumar" userId="9ae06b6e-a1f0-45ab-b9ac-eebc010a9474" providerId="ADAL" clId="{623295D0-1F7E-4539-B274-BC734D05AB59}" dt="2021-12-15T08:37:02.962" v="2668" actId="14100"/>
          <ac:picMkLst>
            <pc:docMk/>
            <pc:sldMk cId="0" sldId="259"/>
            <ac:picMk id="3" creationId="{16D199B0-39B5-4557-9383-3635895D7B84}"/>
          </ac:picMkLst>
        </pc:picChg>
        <pc:picChg chg="add mod">
          <ac:chgData name="Munish Kumar" userId="9ae06b6e-a1f0-45ab-b9ac-eebc010a9474" providerId="ADAL" clId="{623295D0-1F7E-4539-B274-BC734D05AB59}" dt="2021-12-15T08:36:54.645" v="2665" actId="1076"/>
          <ac:picMkLst>
            <pc:docMk/>
            <pc:sldMk cId="0" sldId="259"/>
            <ac:picMk id="2050" creationId="{863EEB85-33B1-412B-B8DC-8FF49E595BFF}"/>
          </ac:picMkLst>
        </pc:picChg>
      </pc:sldChg>
      <pc:sldChg chg="addSp delSp modSp mod">
        <pc:chgData name="Munish Kumar" userId="9ae06b6e-a1f0-45ab-b9ac-eebc010a9474" providerId="ADAL" clId="{623295D0-1F7E-4539-B274-BC734D05AB59}" dt="2021-12-15T08:35:41.300" v="2656" actId="1076"/>
        <pc:sldMkLst>
          <pc:docMk/>
          <pc:sldMk cId="0" sldId="260"/>
        </pc:sldMkLst>
        <pc:spChg chg="add del mod">
          <ac:chgData name="Munish Kumar" userId="9ae06b6e-a1f0-45ab-b9ac-eebc010a9474" providerId="ADAL" clId="{623295D0-1F7E-4539-B274-BC734D05AB59}" dt="2021-12-15T07:27:49.698" v="901" actId="478"/>
          <ac:spMkLst>
            <pc:docMk/>
            <pc:sldMk cId="0" sldId="260"/>
            <ac:spMk id="2" creationId="{79EBB65E-4FC8-40CD-8E9D-8FF919481F68}"/>
          </ac:spMkLst>
        </pc:spChg>
        <pc:spChg chg="add del mod">
          <ac:chgData name="Munish Kumar" userId="9ae06b6e-a1f0-45ab-b9ac-eebc010a9474" providerId="ADAL" clId="{623295D0-1F7E-4539-B274-BC734D05AB59}" dt="2021-12-15T08:03:13.112" v="1508" actId="478"/>
          <ac:spMkLst>
            <pc:docMk/>
            <pc:sldMk cId="0" sldId="260"/>
            <ac:spMk id="8" creationId="{5043C59B-D74C-4695-8094-903B2FBAF045}"/>
          </ac:spMkLst>
        </pc:spChg>
        <pc:spChg chg="add mod">
          <ac:chgData name="Munish Kumar" userId="9ae06b6e-a1f0-45ab-b9ac-eebc010a9474" providerId="ADAL" clId="{623295D0-1F7E-4539-B274-BC734D05AB59}" dt="2021-12-15T08:04:59.385" v="1574" actId="313"/>
          <ac:spMkLst>
            <pc:docMk/>
            <pc:sldMk cId="0" sldId="260"/>
            <ac:spMk id="13" creationId="{D694C33A-0022-4FDC-A1B1-2EC03C4960AE}"/>
          </ac:spMkLst>
        </pc:spChg>
        <pc:spChg chg="add mod">
          <ac:chgData name="Munish Kumar" userId="9ae06b6e-a1f0-45ab-b9ac-eebc010a9474" providerId="ADAL" clId="{623295D0-1F7E-4539-B274-BC734D05AB59}" dt="2021-12-15T08:35:41.300" v="2656" actId="1076"/>
          <ac:spMkLst>
            <pc:docMk/>
            <pc:sldMk cId="0" sldId="260"/>
            <ac:spMk id="16" creationId="{15C2E3AA-0949-4DAA-AA3B-EAF34BA076A8}"/>
          </ac:spMkLst>
        </pc:spChg>
        <pc:spChg chg="add mod">
          <ac:chgData name="Munish Kumar" userId="9ae06b6e-a1f0-45ab-b9ac-eebc010a9474" providerId="ADAL" clId="{623295D0-1F7E-4539-B274-BC734D05AB59}" dt="2021-12-15T08:05:43.738" v="1611" actId="1076"/>
          <ac:spMkLst>
            <pc:docMk/>
            <pc:sldMk cId="0" sldId="260"/>
            <ac:spMk id="17" creationId="{0FB5CFF4-A30C-4846-9DD9-6FE357166D6C}"/>
          </ac:spMkLst>
        </pc:spChg>
        <pc:spChg chg="add mod">
          <ac:chgData name="Munish Kumar" userId="9ae06b6e-a1f0-45ab-b9ac-eebc010a9474" providerId="ADAL" clId="{623295D0-1F7E-4539-B274-BC734D05AB59}" dt="2021-12-15T08:06:55.799" v="1641" actId="20577"/>
          <ac:spMkLst>
            <pc:docMk/>
            <pc:sldMk cId="0" sldId="260"/>
            <ac:spMk id="18" creationId="{1F0C82FC-F8D6-48D0-B0F3-62EF8FE768E5}"/>
          </ac:spMkLst>
        </pc:spChg>
        <pc:spChg chg="add mod">
          <ac:chgData name="Munish Kumar" userId="9ae06b6e-a1f0-45ab-b9ac-eebc010a9474" providerId="ADAL" clId="{623295D0-1F7E-4539-B274-BC734D05AB59}" dt="2021-12-15T08:05:56.850" v="1618" actId="20577"/>
          <ac:spMkLst>
            <pc:docMk/>
            <pc:sldMk cId="0" sldId="260"/>
            <ac:spMk id="19" creationId="{43264050-402C-4A99-A802-F4CE08810790}"/>
          </ac:spMkLst>
        </pc:spChg>
        <pc:spChg chg="add mod">
          <ac:chgData name="Munish Kumar" userId="9ae06b6e-a1f0-45ab-b9ac-eebc010a9474" providerId="ADAL" clId="{623295D0-1F7E-4539-B274-BC734D05AB59}" dt="2021-12-15T08:06:26.395" v="1633" actId="20577"/>
          <ac:spMkLst>
            <pc:docMk/>
            <pc:sldMk cId="0" sldId="260"/>
            <ac:spMk id="20" creationId="{D5FDAFC8-BAFF-491D-A2CE-662778A07FCE}"/>
          </ac:spMkLst>
        </pc:spChg>
        <pc:spChg chg="add mod">
          <ac:chgData name="Munish Kumar" userId="9ae06b6e-a1f0-45ab-b9ac-eebc010a9474" providerId="ADAL" clId="{623295D0-1F7E-4539-B274-BC734D05AB59}" dt="2021-12-15T08:06:30.489" v="1638" actId="20577"/>
          <ac:spMkLst>
            <pc:docMk/>
            <pc:sldMk cId="0" sldId="260"/>
            <ac:spMk id="21" creationId="{578C28D8-4462-46AA-BCEB-CC78814D0D67}"/>
          </ac:spMkLst>
        </pc:spChg>
        <pc:spChg chg="add mod">
          <ac:chgData name="Munish Kumar" userId="9ae06b6e-a1f0-45ab-b9ac-eebc010a9474" providerId="ADAL" clId="{623295D0-1F7E-4539-B274-BC734D05AB59}" dt="2021-12-15T08:06:16.363" v="1629" actId="20577"/>
          <ac:spMkLst>
            <pc:docMk/>
            <pc:sldMk cId="0" sldId="260"/>
            <ac:spMk id="22" creationId="{60A92C13-0BE4-402D-BD55-DBE913EC02D9}"/>
          </ac:spMkLst>
        </pc:spChg>
        <pc:spChg chg="add mod">
          <ac:chgData name="Munish Kumar" userId="9ae06b6e-a1f0-45ab-b9ac-eebc010a9474" providerId="ADAL" clId="{623295D0-1F7E-4539-B274-BC734D05AB59}" dt="2021-12-15T08:07:23.614" v="1667" actId="20577"/>
          <ac:spMkLst>
            <pc:docMk/>
            <pc:sldMk cId="0" sldId="260"/>
            <ac:spMk id="23" creationId="{08171566-CDAD-410C-BA30-37DBD234234C}"/>
          </ac:spMkLst>
        </pc:spChg>
        <pc:spChg chg="del mod">
          <ac:chgData name="Munish Kumar" userId="9ae06b6e-a1f0-45ab-b9ac-eebc010a9474" providerId="ADAL" clId="{623295D0-1F7E-4539-B274-BC734D05AB59}" dt="2021-12-15T07:49:08.500" v="1035" actId="478"/>
          <ac:spMkLst>
            <pc:docMk/>
            <pc:sldMk cId="0" sldId="260"/>
            <ac:spMk id="247" creationId="{00000000-0000-0000-0000-000000000000}"/>
          </ac:spMkLst>
        </pc:spChg>
        <pc:graphicFrameChg chg="add del mod modGraphic">
          <ac:chgData name="Munish Kumar" userId="9ae06b6e-a1f0-45ab-b9ac-eebc010a9474" providerId="ADAL" clId="{623295D0-1F7E-4539-B274-BC734D05AB59}" dt="2021-12-15T07:29:26.193" v="938" actId="478"/>
          <ac:graphicFrameMkLst>
            <pc:docMk/>
            <pc:sldMk cId="0" sldId="260"/>
            <ac:graphicFrameMk id="3" creationId="{2F30B3ED-F99C-499B-9CEF-0AC01F35628A}"/>
          </ac:graphicFrameMkLst>
        </pc:graphicFrameChg>
        <pc:graphicFrameChg chg="add mod modGraphic">
          <ac:chgData name="Munish Kumar" userId="9ae06b6e-a1f0-45ab-b9ac-eebc010a9474" providerId="ADAL" clId="{623295D0-1F7E-4539-B274-BC734D05AB59}" dt="2021-12-15T08:24:37.696" v="2015" actId="20577"/>
          <ac:graphicFrameMkLst>
            <pc:docMk/>
            <pc:sldMk cId="0" sldId="260"/>
            <ac:graphicFrameMk id="6" creationId="{CEFA0F15-336F-47C5-B42B-6F2DEF7160FA}"/>
          </ac:graphicFrameMkLst>
        </pc:graphicFrameChg>
        <pc:picChg chg="add mod">
          <ac:chgData name="Munish Kumar" userId="9ae06b6e-a1f0-45ab-b9ac-eebc010a9474" providerId="ADAL" clId="{623295D0-1F7E-4539-B274-BC734D05AB59}" dt="2021-12-15T08:04:16.230" v="1518" actId="1076"/>
          <ac:picMkLst>
            <pc:docMk/>
            <pc:sldMk cId="0" sldId="260"/>
            <ac:picMk id="7" creationId="{B2BEE3FD-C6CF-4431-9523-75B9469D8A53}"/>
          </ac:picMkLst>
        </pc:picChg>
        <pc:picChg chg="add mod">
          <ac:chgData name="Munish Kumar" userId="9ae06b6e-a1f0-45ab-b9ac-eebc010a9474" providerId="ADAL" clId="{623295D0-1F7E-4539-B274-BC734D05AB59}" dt="2021-12-15T08:04:18.019" v="1519" actId="1076"/>
          <ac:picMkLst>
            <pc:docMk/>
            <pc:sldMk cId="0" sldId="260"/>
            <ac:picMk id="9" creationId="{5A6F6A7B-006E-4D2C-AC9D-A794E9938A01}"/>
          </ac:picMkLst>
        </pc:picChg>
        <pc:picChg chg="add mod">
          <ac:chgData name="Munish Kumar" userId="9ae06b6e-a1f0-45ab-b9ac-eebc010a9474" providerId="ADAL" clId="{623295D0-1F7E-4539-B274-BC734D05AB59}" dt="2021-12-15T08:04:20.797" v="1520" actId="1076"/>
          <ac:picMkLst>
            <pc:docMk/>
            <pc:sldMk cId="0" sldId="260"/>
            <ac:picMk id="11" creationId="{666E2ED3-57BA-4898-A3CE-0939299998E4}"/>
          </ac:picMkLst>
        </pc:picChg>
        <pc:picChg chg="add mod">
          <ac:chgData name="Munish Kumar" userId="9ae06b6e-a1f0-45ab-b9ac-eebc010a9474" providerId="ADAL" clId="{623295D0-1F7E-4539-B274-BC734D05AB59}" dt="2021-12-15T08:04:22.410" v="1521" actId="1076"/>
          <ac:picMkLst>
            <pc:docMk/>
            <pc:sldMk cId="0" sldId="260"/>
            <ac:picMk id="12" creationId="{484DB761-A1EC-48C7-8497-8A122B75978C}"/>
          </ac:picMkLst>
        </pc:picChg>
      </pc:sldChg>
      <pc:sldChg chg="addSp delSp modSp mod">
        <pc:chgData name="Munish Kumar" userId="9ae06b6e-a1f0-45ab-b9ac-eebc010a9474" providerId="ADAL" clId="{623295D0-1F7E-4539-B274-BC734D05AB59}" dt="2021-12-15T08:40:48.712" v="2735" actId="14100"/>
        <pc:sldMkLst>
          <pc:docMk/>
          <pc:sldMk cId="0" sldId="261"/>
        </pc:sldMkLst>
        <pc:spChg chg="add mod">
          <ac:chgData name="Munish Kumar" userId="9ae06b6e-a1f0-45ab-b9ac-eebc010a9474" providerId="ADAL" clId="{623295D0-1F7E-4539-B274-BC734D05AB59}" dt="2021-12-15T08:40:48.712" v="2735" actId="14100"/>
          <ac:spMkLst>
            <pc:docMk/>
            <pc:sldMk cId="0" sldId="261"/>
            <ac:spMk id="15" creationId="{6C187CF7-8791-45C7-B642-E9F7B18E05FF}"/>
          </ac:spMkLst>
        </pc:spChg>
        <pc:spChg chg="add mod">
          <ac:chgData name="Munish Kumar" userId="9ae06b6e-a1f0-45ab-b9ac-eebc010a9474" providerId="ADAL" clId="{623295D0-1F7E-4539-B274-BC734D05AB59}" dt="2021-12-15T08:39:55.383" v="2717" actId="1076"/>
          <ac:spMkLst>
            <pc:docMk/>
            <pc:sldMk cId="0" sldId="261"/>
            <ac:spMk id="17" creationId="{F29EF95A-6859-490E-BF25-4592ECE46C03}"/>
          </ac:spMkLst>
        </pc:spChg>
        <pc:spChg chg="add mod">
          <ac:chgData name="Munish Kumar" userId="9ae06b6e-a1f0-45ab-b9ac-eebc010a9474" providerId="ADAL" clId="{623295D0-1F7E-4539-B274-BC734D05AB59}" dt="2021-12-15T08:39:44.634" v="2714" actId="1076"/>
          <ac:spMkLst>
            <pc:docMk/>
            <pc:sldMk cId="0" sldId="261"/>
            <ac:spMk id="19" creationId="{B30A5104-4C67-4968-A9C5-A15B1C7274FD}"/>
          </ac:spMkLst>
        </pc:spChg>
        <pc:spChg chg="add mod">
          <ac:chgData name="Munish Kumar" userId="9ae06b6e-a1f0-45ab-b9ac-eebc010a9474" providerId="ADAL" clId="{623295D0-1F7E-4539-B274-BC734D05AB59}" dt="2021-12-15T08:40:05.261" v="2720" actId="1076"/>
          <ac:spMkLst>
            <pc:docMk/>
            <pc:sldMk cId="0" sldId="261"/>
            <ac:spMk id="20" creationId="{A11FCC92-025B-4EBE-A845-D4ECEA04DC0C}"/>
          </ac:spMkLst>
        </pc:spChg>
        <pc:spChg chg="del mod">
          <ac:chgData name="Munish Kumar" userId="9ae06b6e-a1f0-45ab-b9ac-eebc010a9474" providerId="ADAL" clId="{623295D0-1F7E-4539-B274-BC734D05AB59}" dt="2021-12-15T08:17:49.616" v="1809" actId="478"/>
          <ac:spMkLst>
            <pc:docMk/>
            <pc:sldMk cId="0" sldId="261"/>
            <ac:spMk id="253" creationId="{00000000-0000-0000-0000-000000000000}"/>
          </ac:spMkLst>
        </pc:spChg>
        <pc:graphicFrameChg chg="add del mod">
          <ac:chgData name="Munish Kumar" userId="9ae06b6e-a1f0-45ab-b9ac-eebc010a9474" providerId="ADAL" clId="{623295D0-1F7E-4539-B274-BC734D05AB59}" dt="2021-12-15T08:17:53.460" v="1811"/>
          <ac:graphicFrameMkLst>
            <pc:docMk/>
            <pc:sldMk cId="0" sldId="261"/>
            <ac:graphicFrameMk id="2" creationId="{B73A5F39-8891-4630-B6F4-9C99A23540BA}"/>
          </ac:graphicFrameMkLst>
        </pc:graphicFrameChg>
        <pc:graphicFrameChg chg="add del mod">
          <ac:chgData name="Munish Kumar" userId="9ae06b6e-a1f0-45ab-b9ac-eebc010a9474" providerId="ADAL" clId="{623295D0-1F7E-4539-B274-BC734D05AB59}" dt="2021-12-15T08:18:02.241" v="1814" actId="478"/>
          <ac:graphicFrameMkLst>
            <pc:docMk/>
            <pc:sldMk cId="0" sldId="261"/>
            <ac:graphicFrameMk id="3" creationId="{72B431FC-84BD-440A-8296-321F3792025C}"/>
          </ac:graphicFrameMkLst>
        </pc:graphicFrameChg>
        <pc:picChg chg="add del mod">
          <ac:chgData name="Munish Kumar" userId="9ae06b6e-a1f0-45ab-b9ac-eebc010a9474" providerId="ADAL" clId="{623295D0-1F7E-4539-B274-BC734D05AB59}" dt="2021-12-15T08:17:53.460" v="1811"/>
          <ac:picMkLst>
            <pc:docMk/>
            <pc:sldMk cId="0" sldId="261"/>
            <ac:picMk id="3073" creationId="{6BA5487C-9E49-4B53-B23A-7DE846E56824}"/>
          </ac:picMkLst>
        </pc:picChg>
        <pc:picChg chg="add del mod">
          <ac:chgData name="Munish Kumar" userId="9ae06b6e-a1f0-45ab-b9ac-eebc010a9474" providerId="ADAL" clId="{623295D0-1F7E-4539-B274-BC734D05AB59}" dt="2021-12-15T08:17:53.460" v="1811"/>
          <ac:picMkLst>
            <pc:docMk/>
            <pc:sldMk cId="0" sldId="261"/>
            <ac:picMk id="3074" creationId="{42CAA04B-A9F4-47DE-84E7-34723A9213CF}"/>
          </ac:picMkLst>
        </pc:picChg>
        <pc:picChg chg="add del mod">
          <ac:chgData name="Munish Kumar" userId="9ae06b6e-a1f0-45ab-b9ac-eebc010a9474" providerId="ADAL" clId="{623295D0-1F7E-4539-B274-BC734D05AB59}" dt="2021-12-15T08:17:53.460" v="1811"/>
          <ac:picMkLst>
            <pc:docMk/>
            <pc:sldMk cId="0" sldId="261"/>
            <ac:picMk id="3075" creationId="{B940EF0F-E86F-423A-9716-49EAC70837A8}"/>
          </ac:picMkLst>
        </pc:picChg>
        <pc:picChg chg="add del mod">
          <ac:chgData name="Munish Kumar" userId="9ae06b6e-a1f0-45ab-b9ac-eebc010a9474" providerId="ADAL" clId="{623295D0-1F7E-4539-B274-BC734D05AB59}" dt="2021-12-15T08:17:53.460" v="1811"/>
          <ac:picMkLst>
            <pc:docMk/>
            <pc:sldMk cId="0" sldId="261"/>
            <ac:picMk id="3076" creationId="{9F6DB107-A244-43B1-A7B2-A67C4D2F688C}"/>
          </ac:picMkLst>
        </pc:picChg>
        <pc:picChg chg="add mod">
          <ac:chgData name="Munish Kumar" userId="9ae06b6e-a1f0-45ab-b9ac-eebc010a9474" providerId="ADAL" clId="{623295D0-1F7E-4539-B274-BC734D05AB59}" dt="2021-12-15T08:39:24.150" v="2710" actId="14100"/>
          <ac:picMkLst>
            <pc:docMk/>
            <pc:sldMk cId="0" sldId="261"/>
            <ac:picMk id="3077" creationId="{5D066D19-8BB6-4D10-8194-B7F51517150B}"/>
          </ac:picMkLst>
        </pc:picChg>
        <pc:picChg chg="add mod">
          <ac:chgData name="Munish Kumar" userId="9ae06b6e-a1f0-45ab-b9ac-eebc010a9474" providerId="ADAL" clId="{623295D0-1F7E-4539-B274-BC734D05AB59}" dt="2021-12-15T08:38:45.600" v="2702" actId="14100"/>
          <ac:picMkLst>
            <pc:docMk/>
            <pc:sldMk cId="0" sldId="261"/>
            <ac:picMk id="3078" creationId="{CC4E5226-F1B7-46E5-9DAA-3041FEE1F5E4}"/>
          </ac:picMkLst>
        </pc:picChg>
        <pc:picChg chg="add mod">
          <ac:chgData name="Munish Kumar" userId="9ae06b6e-a1f0-45ab-b9ac-eebc010a9474" providerId="ADAL" clId="{623295D0-1F7E-4539-B274-BC734D05AB59}" dt="2021-12-15T08:39:18.151" v="2709" actId="1076"/>
          <ac:picMkLst>
            <pc:docMk/>
            <pc:sldMk cId="0" sldId="261"/>
            <ac:picMk id="3079" creationId="{6942DB22-7520-4810-A3D4-97C0F51FDA5A}"/>
          </ac:picMkLst>
        </pc:picChg>
        <pc:picChg chg="add mod">
          <ac:chgData name="Munish Kumar" userId="9ae06b6e-a1f0-45ab-b9ac-eebc010a9474" providerId="ADAL" clId="{623295D0-1F7E-4539-B274-BC734D05AB59}" dt="2021-12-15T08:38:52.620" v="2704" actId="1076"/>
          <ac:picMkLst>
            <pc:docMk/>
            <pc:sldMk cId="0" sldId="261"/>
            <ac:picMk id="3080" creationId="{7BE84751-ADC5-4101-BE7C-07190DD1923E}"/>
          </ac:picMkLst>
        </pc:picChg>
      </pc:sldChg>
      <pc:sldChg chg="addSp delSp modSp mod">
        <pc:chgData name="Munish Kumar" userId="9ae06b6e-a1f0-45ab-b9ac-eebc010a9474" providerId="ADAL" clId="{623295D0-1F7E-4539-B274-BC734D05AB59}" dt="2021-12-15T08:43:11.078" v="2781" actId="1076"/>
        <pc:sldMkLst>
          <pc:docMk/>
          <pc:sldMk cId="0" sldId="262"/>
        </pc:sldMkLst>
        <pc:spChg chg="add mod">
          <ac:chgData name="Munish Kumar" userId="9ae06b6e-a1f0-45ab-b9ac-eebc010a9474" providerId="ADAL" clId="{623295D0-1F7E-4539-B274-BC734D05AB59}" dt="2021-12-15T08:43:11.078" v="2781" actId="1076"/>
          <ac:spMkLst>
            <pc:docMk/>
            <pc:sldMk cId="0" sldId="262"/>
            <ac:spMk id="5" creationId="{06D22560-1E14-403C-97B5-5FE600488E9F}"/>
          </ac:spMkLst>
        </pc:spChg>
        <pc:spChg chg="mod">
          <ac:chgData name="Munish Kumar" userId="9ae06b6e-a1f0-45ab-b9ac-eebc010a9474" providerId="ADAL" clId="{623295D0-1F7E-4539-B274-BC734D05AB59}" dt="2021-12-15T08:42:58.645" v="2780" actId="20577"/>
          <ac:spMkLst>
            <pc:docMk/>
            <pc:sldMk cId="0" sldId="262"/>
            <ac:spMk id="259" creationId="{00000000-0000-0000-0000-000000000000}"/>
          </ac:spMkLst>
        </pc:spChg>
        <pc:graphicFrameChg chg="add del mod modGraphic">
          <ac:chgData name="Munish Kumar" userId="9ae06b6e-a1f0-45ab-b9ac-eebc010a9474" providerId="ADAL" clId="{623295D0-1F7E-4539-B274-BC734D05AB59}" dt="2021-12-15T08:34:30.041" v="2650" actId="478"/>
          <ac:graphicFrameMkLst>
            <pc:docMk/>
            <pc:sldMk cId="0" sldId="262"/>
            <ac:graphicFrameMk id="2" creationId="{CC924EB2-6DFB-451D-A4B1-428C6679E23E}"/>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9B002-76D6-4360-8CB0-2ECB3DB33848}" type="doc">
      <dgm:prSet loTypeId="urn:microsoft.com/office/officeart/2005/8/layout/vList6" loCatId="process" qsTypeId="urn:microsoft.com/office/officeart/2005/8/quickstyle/simple1" qsCatId="simple" csTypeId="urn:microsoft.com/office/officeart/2005/8/colors/colorful1" csCatId="colorful" phldr="1"/>
      <dgm:spPr/>
      <dgm:t>
        <a:bodyPr/>
        <a:lstStyle/>
        <a:p>
          <a:endParaRPr lang="en-SG"/>
        </a:p>
      </dgm:t>
    </dgm:pt>
    <dgm:pt modelId="{A8F7BE99-8CFB-4C07-AF98-D98133E9A80B}">
      <dgm:prSet phldrT="[Text]" custT="1"/>
      <dgm:spPr/>
      <dgm:t>
        <a:bodyPr/>
        <a:lstStyle/>
        <a:p>
          <a:pPr algn="ctr"/>
          <a:r>
            <a:rPr lang="en-US" sz="2400" b="1" dirty="0">
              <a:solidFill>
                <a:schemeClr val="tx1"/>
              </a:solidFill>
            </a:rPr>
            <a:t>Input Data</a:t>
          </a:r>
          <a:endParaRPr lang="en-SG" sz="2400" b="1" dirty="0">
            <a:solidFill>
              <a:schemeClr val="tx1"/>
            </a:solidFill>
          </a:endParaRPr>
        </a:p>
      </dgm:t>
    </dgm:pt>
    <dgm:pt modelId="{68C22E84-51D9-46E6-AD29-901A214DF73F}" type="parTrans" cxnId="{3A7F59ED-4A9F-45BF-8F11-3C10BD3B310D}">
      <dgm:prSet/>
      <dgm:spPr/>
      <dgm:t>
        <a:bodyPr/>
        <a:lstStyle/>
        <a:p>
          <a:pPr algn="ctr"/>
          <a:endParaRPr lang="en-SG" sz="1200"/>
        </a:p>
      </dgm:t>
    </dgm:pt>
    <dgm:pt modelId="{17BF2653-7D9D-4BE4-9E46-DAE16D7844CA}" type="sibTrans" cxnId="{3A7F59ED-4A9F-45BF-8F11-3C10BD3B310D}">
      <dgm:prSet/>
      <dgm:spPr/>
      <dgm:t>
        <a:bodyPr/>
        <a:lstStyle/>
        <a:p>
          <a:pPr algn="ctr"/>
          <a:endParaRPr lang="en-SG" sz="1200"/>
        </a:p>
      </dgm:t>
    </dgm:pt>
    <dgm:pt modelId="{FF20895B-6A0E-4007-8E2C-7C8A190F5E66}">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Purchase Well logs &amp; well tests</a:t>
          </a:r>
          <a:endParaRPr lang="en-SG" sz="2400" dirty="0"/>
        </a:p>
      </dgm:t>
    </dgm:pt>
    <dgm:pt modelId="{C5ABB31C-B7A8-459C-8ED8-6E093506119E}" type="parTrans" cxnId="{DC189266-0C78-4D79-B8DA-A2AAF16E214A}">
      <dgm:prSet/>
      <dgm:spPr/>
      <dgm:t>
        <a:bodyPr/>
        <a:lstStyle/>
        <a:p>
          <a:pPr algn="ctr"/>
          <a:endParaRPr lang="en-SG" sz="1200"/>
        </a:p>
      </dgm:t>
    </dgm:pt>
    <dgm:pt modelId="{5F843415-EADB-4F23-B563-999625E0DA5A}" type="sibTrans" cxnId="{DC189266-0C78-4D79-B8DA-A2AAF16E214A}">
      <dgm:prSet/>
      <dgm:spPr/>
      <dgm:t>
        <a:bodyPr/>
        <a:lstStyle/>
        <a:p>
          <a:pPr algn="ctr"/>
          <a:endParaRPr lang="en-SG" sz="1200"/>
        </a:p>
      </dgm:t>
    </dgm:pt>
    <dgm:pt modelId="{757E8D5D-D3A2-4B94-8E83-9C245BAE711F}">
      <dgm:prSet phldrT="[Text]" custT="1"/>
      <dgm:spPr/>
      <dgm:t>
        <a:bodyPr/>
        <a:lstStyle/>
        <a:p>
          <a:pPr algn="ctr"/>
          <a:r>
            <a:rPr lang="en-US" sz="2400" b="1" dirty="0">
              <a:solidFill>
                <a:schemeClr val="tx1"/>
              </a:solidFill>
            </a:rPr>
            <a:t>Static Properties</a:t>
          </a:r>
          <a:endParaRPr lang="en-SG" sz="2400" b="1" dirty="0">
            <a:solidFill>
              <a:schemeClr val="tx1"/>
            </a:solidFill>
          </a:endParaRPr>
        </a:p>
      </dgm:t>
    </dgm:pt>
    <dgm:pt modelId="{F4C7D476-0D65-46B1-A240-87006F99862E}" type="parTrans" cxnId="{F8364B3A-257B-468D-AD43-1D832EC411F9}">
      <dgm:prSet/>
      <dgm:spPr/>
      <dgm:t>
        <a:bodyPr/>
        <a:lstStyle/>
        <a:p>
          <a:pPr algn="ctr"/>
          <a:endParaRPr lang="en-SG" sz="1200"/>
        </a:p>
      </dgm:t>
    </dgm:pt>
    <dgm:pt modelId="{3A49BE24-C876-407F-9FA9-736B2A98F61F}" type="sibTrans" cxnId="{F8364B3A-257B-468D-AD43-1D832EC411F9}">
      <dgm:prSet/>
      <dgm:spPr/>
      <dgm:t>
        <a:bodyPr/>
        <a:lstStyle/>
        <a:p>
          <a:pPr algn="ctr"/>
          <a:endParaRPr lang="en-SG" sz="1200"/>
        </a:p>
      </dgm:t>
    </dgm:pt>
    <dgm:pt modelId="{47EEACFD-F737-4AC8-84E7-133EA21F3FD3}">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Interpret Porosity with Wyllie </a:t>
          </a:r>
          <a:r>
            <a:rPr lang="en-US" sz="2400" b="0" i="1" u="none" strike="noStrike" cap="none" dirty="0" err="1">
              <a:latin typeface="Quattrocento Sans"/>
              <a:ea typeface="Quattrocento Sans"/>
              <a:cs typeface="Quattrocento Sans"/>
              <a:sym typeface="Quattrocento Sans"/>
            </a:rPr>
            <a:t>Eqn</a:t>
          </a:r>
          <a:r>
            <a:rPr lang="en-US" sz="2400" b="0" i="1" u="none" strike="noStrike" cap="none" dirty="0">
              <a:latin typeface="Quattrocento Sans"/>
              <a:ea typeface="Quattrocento Sans"/>
              <a:cs typeface="Quattrocento Sans"/>
              <a:sym typeface="Quattrocento Sans"/>
            </a:rPr>
            <a:t> and Permeability using Drawdown</a:t>
          </a:r>
          <a:endParaRPr lang="en-SG" sz="2400" dirty="0"/>
        </a:p>
      </dgm:t>
    </dgm:pt>
    <dgm:pt modelId="{04EA5A48-8A6C-4128-AD8F-1AE3FF0A5CFF}" type="parTrans" cxnId="{005CBA07-DC3D-4E97-8D73-654504D086FC}">
      <dgm:prSet/>
      <dgm:spPr/>
      <dgm:t>
        <a:bodyPr/>
        <a:lstStyle/>
        <a:p>
          <a:pPr algn="ctr"/>
          <a:endParaRPr lang="en-SG" sz="1200"/>
        </a:p>
      </dgm:t>
    </dgm:pt>
    <dgm:pt modelId="{0473DA18-606A-4074-9EA7-6463DC69B809}" type="sibTrans" cxnId="{005CBA07-DC3D-4E97-8D73-654504D086FC}">
      <dgm:prSet/>
      <dgm:spPr/>
      <dgm:t>
        <a:bodyPr/>
        <a:lstStyle/>
        <a:p>
          <a:pPr algn="ctr"/>
          <a:endParaRPr lang="en-SG" sz="1200"/>
        </a:p>
      </dgm:t>
    </dgm:pt>
    <dgm:pt modelId="{AFB49EAB-842C-4D66-999E-8BE761AF34A7}">
      <dgm:prSet phldrT="[Text]" custT="1"/>
      <dgm:spPr/>
      <dgm:t>
        <a:bodyPr/>
        <a:lstStyle/>
        <a:p>
          <a:pPr algn="ctr"/>
          <a:r>
            <a:rPr lang="en-US" sz="2400" b="1" dirty="0">
              <a:solidFill>
                <a:schemeClr val="tx1"/>
              </a:solidFill>
            </a:rPr>
            <a:t>Fairway Map</a:t>
          </a:r>
          <a:endParaRPr lang="en-SG" sz="2400" b="1" dirty="0">
            <a:solidFill>
              <a:schemeClr val="tx1"/>
            </a:solidFill>
          </a:endParaRPr>
        </a:p>
      </dgm:t>
    </dgm:pt>
    <dgm:pt modelId="{A995BFAA-F084-474C-822E-AA222175A46B}" type="parTrans" cxnId="{0B542333-A025-4803-ABDE-A8A6C8CFDC43}">
      <dgm:prSet/>
      <dgm:spPr/>
      <dgm:t>
        <a:bodyPr/>
        <a:lstStyle/>
        <a:p>
          <a:pPr algn="ctr"/>
          <a:endParaRPr lang="en-SG" sz="1200"/>
        </a:p>
      </dgm:t>
    </dgm:pt>
    <dgm:pt modelId="{63F4E1C9-4DAE-4259-A078-B0CC9189A39A}" type="sibTrans" cxnId="{0B542333-A025-4803-ABDE-A8A6C8CFDC43}">
      <dgm:prSet/>
      <dgm:spPr/>
      <dgm:t>
        <a:bodyPr/>
        <a:lstStyle/>
        <a:p>
          <a:pPr algn="ctr"/>
          <a:endParaRPr lang="en-SG" sz="1200"/>
        </a:p>
      </dgm:t>
    </dgm:pt>
    <dgm:pt modelId="{A87093EE-6D75-44F0-B185-EEC1E642604F}">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Identify drill sweet spots</a:t>
          </a:r>
          <a:endParaRPr lang="en-SG" sz="2400" dirty="0"/>
        </a:p>
      </dgm:t>
    </dgm:pt>
    <dgm:pt modelId="{C8EC1D15-79B7-440C-8528-C230CF3893DF}" type="parTrans" cxnId="{630F9F6C-410E-4572-A17D-A398F4E0B5DC}">
      <dgm:prSet/>
      <dgm:spPr/>
      <dgm:t>
        <a:bodyPr/>
        <a:lstStyle/>
        <a:p>
          <a:pPr algn="ctr"/>
          <a:endParaRPr lang="en-SG" sz="1200"/>
        </a:p>
      </dgm:t>
    </dgm:pt>
    <dgm:pt modelId="{037CE38E-8DE9-40B2-93FC-358C249B9115}" type="sibTrans" cxnId="{630F9F6C-410E-4572-A17D-A398F4E0B5DC}">
      <dgm:prSet/>
      <dgm:spPr/>
      <dgm:t>
        <a:bodyPr/>
        <a:lstStyle/>
        <a:p>
          <a:pPr algn="ctr"/>
          <a:endParaRPr lang="en-SG" sz="1200"/>
        </a:p>
      </dgm:t>
    </dgm:pt>
    <dgm:pt modelId="{E2F6FC13-C728-4569-9F24-14A23E92B8F7}">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Base case simulation</a:t>
          </a:r>
          <a:endParaRPr lang="en-SG" sz="2400" dirty="0"/>
        </a:p>
      </dgm:t>
    </dgm:pt>
    <dgm:pt modelId="{1A7B80F3-FBE0-4FB6-A50F-0F4CB3538234}" type="parTrans" cxnId="{A89CEB5B-E1E8-4C7C-8D77-531CAAE8AC19}">
      <dgm:prSet/>
      <dgm:spPr/>
      <dgm:t>
        <a:bodyPr/>
        <a:lstStyle/>
        <a:p>
          <a:pPr algn="ctr"/>
          <a:endParaRPr lang="en-SG" sz="1200"/>
        </a:p>
      </dgm:t>
    </dgm:pt>
    <dgm:pt modelId="{DEE508B2-9794-4837-B84F-2606E5DDDBC5}" type="sibTrans" cxnId="{A89CEB5B-E1E8-4C7C-8D77-531CAAE8AC19}">
      <dgm:prSet/>
      <dgm:spPr/>
      <dgm:t>
        <a:bodyPr/>
        <a:lstStyle/>
        <a:p>
          <a:pPr algn="ctr"/>
          <a:endParaRPr lang="en-SG" sz="1200"/>
        </a:p>
      </dgm:t>
    </dgm:pt>
    <dgm:pt modelId="{E3918277-9BEB-497B-9D38-762BC00B5B8E}">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Redistribute determined </a:t>
          </a:r>
          <a:r>
            <a:rPr lang="en-US" sz="2400" b="0" i="1" u="none" strike="noStrike" cap="none" dirty="0" err="1">
              <a:latin typeface="Quattrocento Sans"/>
              <a:ea typeface="Quattrocento Sans"/>
              <a:cs typeface="Quattrocento Sans"/>
              <a:sym typeface="Quattrocento Sans"/>
            </a:rPr>
            <a:t>wrt</a:t>
          </a:r>
          <a:r>
            <a:rPr lang="en-US" sz="2400" b="0" i="1" u="none" strike="noStrike" cap="none" dirty="0">
              <a:latin typeface="Quattrocento Sans"/>
              <a:ea typeface="Quattrocento Sans"/>
              <a:cs typeface="Quattrocento Sans"/>
              <a:sym typeface="Quattrocento Sans"/>
            </a:rPr>
            <a:t> demand location</a:t>
          </a:r>
          <a:endParaRPr lang="en-SG" sz="2400" dirty="0"/>
        </a:p>
      </dgm:t>
    </dgm:pt>
    <dgm:pt modelId="{FD75ECB1-B4EC-4775-A384-E3AD384D9A0B}" type="parTrans" cxnId="{140FFDA3-0F7A-47F4-BAC8-9C708D9D2CC3}">
      <dgm:prSet/>
      <dgm:spPr/>
      <dgm:t>
        <a:bodyPr/>
        <a:lstStyle/>
        <a:p>
          <a:pPr algn="ctr"/>
          <a:endParaRPr lang="en-SG" sz="1200"/>
        </a:p>
      </dgm:t>
    </dgm:pt>
    <dgm:pt modelId="{DCFD7242-769E-4732-AD38-83EB6E9A3B3C}" type="sibTrans" cxnId="{140FFDA3-0F7A-47F4-BAC8-9C708D9D2CC3}">
      <dgm:prSet/>
      <dgm:spPr/>
      <dgm:t>
        <a:bodyPr/>
        <a:lstStyle/>
        <a:p>
          <a:pPr algn="ctr"/>
          <a:endParaRPr lang="en-SG" sz="1200"/>
        </a:p>
      </dgm:t>
    </dgm:pt>
    <dgm:pt modelId="{2CA7FF28-2993-46C8-880F-F5E65F09C109}">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Change Flow Rates and Well Location</a:t>
          </a:r>
          <a:endParaRPr lang="en-SG" sz="2400" dirty="0"/>
        </a:p>
      </dgm:t>
    </dgm:pt>
    <dgm:pt modelId="{8F02A5C1-830B-486A-AEBC-CFF861562826}" type="parTrans" cxnId="{7D616019-93B5-4EA4-B210-2348B0A1AA94}">
      <dgm:prSet/>
      <dgm:spPr/>
      <dgm:t>
        <a:bodyPr/>
        <a:lstStyle/>
        <a:p>
          <a:pPr algn="ctr"/>
          <a:endParaRPr lang="en-SG" sz="1200"/>
        </a:p>
      </dgm:t>
    </dgm:pt>
    <dgm:pt modelId="{CD3E5C6C-3940-4514-B43C-8DF5036C9786}" type="sibTrans" cxnId="{7D616019-93B5-4EA4-B210-2348B0A1AA94}">
      <dgm:prSet/>
      <dgm:spPr/>
      <dgm:t>
        <a:bodyPr/>
        <a:lstStyle/>
        <a:p>
          <a:pPr algn="ctr"/>
          <a:endParaRPr lang="en-SG" sz="1200"/>
        </a:p>
      </dgm:t>
    </dgm:pt>
    <dgm:pt modelId="{2406D224-7A43-4669-B700-885B0573C23D}">
      <dgm:prSet phldrT="[Text]" custT="1"/>
      <dgm:spPr/>
      <dgm:t>
        <a:bodyPr/>
        <a:lstStyle/>
        <a:p>
          <a:pPr algn="ctr"/>
          <a:r>
            <a:rPr lang="en-US" sz="2400" b="1" i="1" u="none" strike="noStrike" cap="none" dirty="0">
              <a:solidFill>
                <a:schemeClr val="tx1"/>
              </a:solidFill>
              <a:latin typeface="Quattrocento Sans"/>
              <a:ea typeface="Quattrocento Sans"/>
              <a:cs typeface="Quattrocento Sans"/>
              <a:sym typeface="Quattrocento Sans"/>
            </a:rPr>
            <a:t>Support Vector Classification  (SVC) Model</a:t>
          </a:r>
          <a:endParaRPr lang="en-SG" sz="2400" b="1" dirty="0">
            <a:solidFill>
              <a:schemeClr val="tx1"/>
            </a:solidFill>
          </a:endParaRPr>
        </a:p>
      </dgm:t>
    </dgm:pt>
    <dgm:pt modelId="{F63C4F37-6DF2-4D29-9D21-3C6F22616BDA}" type="parTrans" cxnId="{30D0D2CF-CA76-48E2-85B8-280E19B9680C}">
      <dgm:prSet/>
      <dgm:spPr/>
      <dgm:t>
        <a:bodyPr/>
        <a:lstStyle/>
        <a:p>
          <a:pPr algn="ctr"/>
          <a:endParaRPr lang="en-SG" sz="1200"/>
        </a:p>
      </dgm:t>
    </dgm:pt>
    <dgm:pt modelId="{28926947-738B-4AF4-B4B8-C51BC85906A3}" type="sibTrans" cxnId="{30D0D2CF-CA76-48E2-85B8-280E19B9680C}">
      <dgm:prSet/>
      <dgm:spPr/>
      <dgm:t>
        <a:bodyPr/>
        <a:lstStyle/>
        <a:p>
          <a:pPr algn="ctr"/>
          <a:endParaRPr lang="en-SG" sz="1200"/>
        </a:p>
      </dgm:t>
    </dgm:pt>
    <dgm:pt modelId="{C532C2EB-4618-476F-B904-C7B0467D14A2}">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High-Grade best-case development scenario </a:t>
          </a:r>
          <a:endParaRPr lang="en-SG" sz="2400" dirty="0"/>
        </a:p>
      </dgm:t>
    </dgm:pt>
    <dgm:pt modelId="{ED1D44EC-AF06-4A9E-8782-99D13ABA228D}" type="parTrans" cxnId="{C9B86DD9-73F5-4AAA-8AFC-17582D1B23F4}">
      <dgm:prSet/>
      <dgm:spPr/>
      <dgm:t>
        <a:bodyPr/>
        <a:lstStyle/>
        <a:p>
          <a:pPr algn="ctr"/>
          <a:endParaRPr lang="en-SG" sz="1200"/>
        </a:p>
      </dgm:t>
    </dgm:pt>
    <dgm:pt modelId="{0E63A5DC-B7F6-4063-A2A7-10823F8F7DB1}" type="sibTrans" cxnId="{C9B86DD9-73F5-4AAA-8AFC-17582D1B23F4}">
      <dgm:prSet/>
      <dgm:spPr/>
      <dgm:t>
        <a:bodyPr/>
        <a:lstStyle/>
        <a:p>
          <a:pPr algn="ctr"/>
          <a:endParaRPr lang="en-SG" sz="1200"/>
        </a:p>
      </dgm:t>
    </dgm:pt>
    <dgm:pt modelId="{03820784-F62E-42B6-97E1-B81F542A9241}">
      <dgm:prSet phldrT="[Text]" custT="1"/>
      <dgm:spPr/>
      <dgm:t>
        <a:bodyPr/>
        <a:lstStyle/>
        <a:p>
          <a:pPr algn="ctr">
            <a:buClr>
              <a:srgbClr val="FFC000"/>
            </a:buClr>
            <a:buSzPts val="4000"/>
            <a:buFont typeface="+mj-lt"/>
            <a:buAutoNum type="arabicPeriod"/>
          </a:pPr>
          <a:r>
            <a:rPr lang="en-US" sz="2400" b="1" dirty="0">
              <a:solidFill>
                <a:schemeClr val="tx1"/>
              </a:solidFill>
            </a:rPr>
            <a:t>Economic Analysis</a:t>
          </a:r>
          <a:endParaRPr lang="en-SG" sz="2400" b="1" dirty="0">
            <a:solidFill>
              <a:schemeClr val="tx1"/>
            </a:solidFill>
          </a:endParaRPr>
        </a:p>
      </dgm:t>
    </dgm:pt>
    <dgm:pt modelId="{1F1E55DB-B899-473E-8017-5AEF4F18670F}" type="parTrans" cxnId="{ADECDF0E-4BFA-4A2B-A579-2F91DF39FC51}">
      <dgm:prSet/>
      <dgm:spPr/>
      <dgm:t>
        <a:bodyPr/>
        <a:lstStyle/>
        <a:p>
          <a:pPr algn="ctr"/>
          <a:endParaRPr lang="en-SG" sz="1200"/>
        </a:p>
      </dgm:t>
    </dgm:pt>
    <dgm:pt modelId="{AEB7B670-7ED3-4564-A270-266882CCCFBC}" type="sibTrans" cxnId="{ADECDF0E-4BFA-4A2B-A579-2F91DF39FC51}">
      <dgm:prSet/>
      <dgm:spPr/>
      <dgm:t>
        <a:bodyPr/>
        <a:lstStyle/>
        <a:p>
          <a:pPr algn="ctr"/>
          <a:endParaRPr lang="en-SG" sz="1200"/>
        </a:p>
      </dgm:t>
    </dgm:pt>
    <dgm:pt modelId="{852A8CC6-3711-40A2-8B81-B2AAF8D03EFB}">
      <dgm:prSet phldrT="[Text]" custT="1"/>
      <dgm:spPr/>
      <dgm:t>
        <a:bodyPr/>
        <a:lstStyle/>
        <a:p>
          <a:pPr algn="ctr">
            <a:buClr>
              <a:srgbClr val="FFC000"/>
            </a:buClr>
            <a:buSzPts val="4000"/>
            <a:buFont typeface="+mj-lt"/>
            <a:buNone/>
          </a:pPr>
          <a:r>
            <a:rPr lang="en-US" sz="2400" b="0" i="1" u="none" strike="noStrike" cap="none" dirty="0">
              <a:latin typeface="Quattrocento Sans"/>
              <a:ea typeface="Quattrocento Sans"/>
              <a:cs typeface="Quattrocento Sans"/>
              <a:sym typeface="Quattrocento Sans"/>
            </a:rPr>
            <a:t>CAPEX, OPEX, LCOH, NPV</a:t>
          </a:r>
          <a:endParaRPr lang="en-SG" sz="2400" dirty="0"/>
        </a:p>
      </dgm:t>
    </dgm:pt>
    <dgm:pt modelId="{CD07433C-6C89-46D7-B232-FCAE4E5A7A5F}" type="parTrans" cxnId="{4CFC3393-EE18-4A7D-A5A0-63EE8E2584F2}">
      <dgm:prSet/>
      <dgm:spPr/>
      <dgm:t>
        <a:bodyPr/>
        <a:lstStyle/>
        <a:p>
          <a:pPr algn="ctr"/>
          <a:endParaRPr lang="en-SG" sz="1200"/>
        </a:p>
      </dgm:t>
    </dgm:pt>
    <dgm:pt modelId="{3C25D971-B369-44E6-BE17-87E4BE0E162E}" type="sibTrans" cxnId="{4CFC3393-EE18-4A7D-A5A0-63EE8E2584F2}">
      <dgm:prSet/>
      <dgm:spPr/>
      <dgm:t>
        <a:bodyPr/>
        <a:lstStyle/>
        <a:p>
          <a:pPr algn="ctr"/>
          <a:endParaRPr lang="en-SG" sz="1200"/>
        </a:p>
      </dgm:t>
    </dgm:pt>
    <dgm:pt modelId="{2F9D7AE7-3454-4294-B5E1-04F88CC9061B}">
      <dgm:prSet phldrT="[Text]" custT="1"/>
      <dgm:spPr/>
      <dgm:t>
        <a:bodyPr/>
        <a:lstStyle/>
        <a:p>
          <a:pPr algn="ctr">
            <a:buClr>
              <a:srgbClr val="FFC000"/>
            </a:buClr>
            <a:buSzPts val="4000"/>
            <a:buFont typeface="+mj-lt"/>
            <a:buAutoNum type="arabicPeriod"/>
          </a:pPr>
          <a:r>
            <a:rPr lang="en-US" sz="2400" b="1" dirty="0">
              <a:solidFill>
                <a:schemeClr val="tx1"/>
              </a:solidFill>
            </a:rPr>
            <a:t>General ML Model</a:t>
          </a:r>
          <a:endParaRPr lang="en-SG" sz="2400" b="1" dirty="0">
            <a:solidFill>
              <a:schemeClr val="tx1"/>
            </a:solidFill>
          </a:endParaRPr>
        </a:p>
      </dgm:t>
    </dgm:pt>
    <dgm:pt modelId="{9E620760-3C18-492E-9E03-B03E579ECE1E}" type="parTrans" cxnId="{58EA66FD-4AE2-486A-BC57-3D5BED5758E0}">
      <dgm:prSet/>
      <dgm:spPr/>
      <dgm:t>
        <a:bodyPr/>
        <a:lstStyle/>
        <a:p>
          <a:pPr algn="ctr"/>
          <a:endParaRPr lang="en-SG" sz="1200"/>
        </a:p>
      </dgm:t>
    </dgm:pt>
    <dgm:pt modelId="{6D3259E6-E2B8-4139-A924-2B61A1EDDF81}" type="sibTrans" cxnId="{58EA66FD-4AE2-486A-BC57-3D5BED5758E0}">
      <dgm:prSet/>
      <dgm:spPr/>
      <dgm:t>
        <a:bodyPr/>
        <a:lstStyle/>
        <a:p>
          <a:pPr algn="ctr"/>
          <a:endParaRPr lang="en-SG" sz="1200"/>
        </a:p>
      </dgm:t>
    </dgm:pt>
    <dgm:pt modelId="{E0B14C01-2D30-4C01-92F6-E78F14BB3197}">
      <dgm:prSet phldrT="[Text]" custT="1"/>
      <dgm:spPr/>
      <dgm:t>
        <a:bodyPr/>
        <a:lstStyle/>
        <a:p>
          <a:pPr algn="ctr">
            <a:buClr>
              <a:srgbClr val="FFC000"/>
            </a:buClr>
            <a:buSzPts val="4000"/>
            <a:buFont typeface="+mj-lt"/>
            <a:buNone/>
          </a:pPr>
          <a:r>
            <a:rPr lang="en-US" sz="2400" b="1" dirty="0">
              <a:solidFill>
                <a:schemeClr val="tx1"/>
              </a:solidFill>
            </a:rPr>
            <a:t>DARTS</a:t>
          </a:r>
          <a:endParaRPr lang="en-SG" sz="2400" b="1" dirty="0">
            <a:solidFill>
              <a:schemeClr val="tx1"/>
            </a:solidFill>
          </a:endParaRPr>
        </a:p>
      </dgm:t>
    </dgm:pt>
    <dgm:pt modelId="{AAF7EE86-D7C4-4058-8253-3B9DAFCE349D}" type="parTrans" cxnId="{7EAD0471-6F10-454B-B016-95A393F005CA}">
      <dgm:prSet/>
      <dgm:spPr/>
      <dgm:t>
        <a:bodyPr/>
        <a:lstStyle/>
        <a:p>
          <a:pPr algn="ctr"/>
          <a:endParaRPr lang="en-SG" sz="1200"/>
        </a:p>
      </dgm:t>
    </dgm:pt>
    <dgm:pt modelId="{75C1A09E-6BDD-417F-9567-3E14846248EC}" type="sibTrans" cxnId="{7EAD0471-6F10-454B-B016-95A393F005CA}">
      <dgm:prSet/>
      <dgm:spPr/>
      <dgm:t>
        <a:bodyPr/>
        <a:lstStyle/>
        <a:p>
          <a:pPr algn="ctr"/>
          <a:endParaRPr lang="en-SG" sz="1200"/>
        </a:p>
      </dgm:t>
    </dgm:pt>
    <dgm:pt modelId="{B4F0A59D-BF81-4E4F-8450-BD64DD5DF69E}">
      <dgm:prSet phldrT="[Text]" custT="1"/>
      <dgm:spPr/>
      <dgm:t>
        <a:bodyPr/>
        <a:lstStyle/>
        <a:p>
          <a:pPr algn="ctr">
            <a:buClr>
              <a:srgbClr val="FFC000"/>
            </a:buClr>
            <a:buSzPts val="4000"/>
            <a:buFont typeface="+mj-lt"/>
            <a:buAutoNum type="arabicPeriod"/>
          </a:pPr>
          <a:r>
            <a:rPr lang="en-US" sz="2400" b="1" dirty="0">
              <a:solidFill>
                <a:schemeClr val="tx1"/>
              </a:solidFill>
            </a:rPr>
            <a:t>Reiterate</a:t>
          </a:r>
          <a:endParaRPr lang="en-SG" sz="2400" b="1" dirty="0">
            <a:solidFill>
              <a:schemeClr val="tx1"/>
            </a:solidFill>
          </a:endParaRPr>
        </a:p>
      </dgm:t>
    </dgm:pt>
    <dgm:pt modelId="{15421A89-8A36-4663-AC59-4DAF7370D98B}" type="parTrans" cxnId="{B5EA9B2A-24F9-4F14-839B-F37AC39D1AFA}">
      <dgm:prSet/>
      <dgm:spPr/>
      <dgm:t>
        <a:bodyPr/>
        <a:lstStyle/>
        <a:p>
          <a:pPr algn="ctr"/>
          <a:endParaRPr lang="en-SG" sz="1200"/>
        </a:p>
      </dgm:t>
    </dgm:pt>
    <dgm:pt modelId="{66772CB2-CD0F-46B2-89D6-481CEE49B6A5}" type="sibTrans" cxnId="{B5EA9B2A-24F9-4F14-839B-F37AC39D1AFA}">
      <dgm:prSet/>
      <dgm:spPr/>
      <dgm:t>
        <a:bodyPr/>
        <a:lstStyle/>
        <a:p>
          <a:pPr algn="ctr"/>
          <a:endParaRPr lang="en-SG" sz="1200"/>
        </a:p>
      </dgm:t>
    </dgm:pt>
    <dgm:pt modelId="{FB53649A-6A8B-46C8-85CC-88A5EB7AEC8E}">
      <dgm:prSet phldrT="[Text]" custT="1"/>
      <dgm:spPr/>
      <dgm:t>
        <a:bodyPr/>
        <a:lstStyle/>
        <a:p>
          <a:pPr algn="ctr">
            <a:buClr>
              <a:srgbClr val="FFC000"/>
            </a:buClr>
            <a:buSzPts val="4000"/>
            <a:buFont typeface="+mj-lt"/>
            <a:buNone/>
          </a:pPr>
          <a:endParaRPr lang="en-SG" sz="2400" dirty="0"/>
        </a:p>
      </dgm:t>
    </dgm:pt>
    <dgm:pt modelId="{10D2F090-0047-400E-AE19-3C0AA76E86E1}" type="parTrans" cxnId="{C80700DE-D4C1-4735-89FD-87A7DC41AF22}">
      <dgm:prSet/>
      <dgm:spPr/>
      <dgm:t>
        <a:bodyPr/>
        <a:lstStyle/>
        <a:p>
          <a:endParaRPr lang="en-SG"/>
        </a:p>
      </dgm:t>
    </dgm:pt>
    <dgm:pt modelId="{F412312F-22C7-47C0-90B0-E16BADA2C8E5}" type="sibTrans" cxnId="{C80700DE-D4C1-4735-89FD-87A7DC41AF22}">
      <dgm:prSet/>
      <dgm:spPr/>
      <dgm:t>
        <a:bodyPr/>
        <a:lstStyle/>
        <a:p>
          <a:endParaRPr lang="en-SG"/>
        </a:p>
      </dgm:t>
    </dgm:pt>
    <dgm:pt modelId="{4B8590B3-D835-43E0-B790-2967D00421F9}">
      <dgm:prSet phldrT="[Text]" custT="1"/>
      <dgm:spPr/>
      <dgm:t>
        <a:bodyPr/>
        <a:lstStyle/>
        <a:p>
          <a:pPr algn="ctr">
            <a:buClr>
              <a:srgbClr val="FFC000"/>
            </a:buClr>
            <a:buSzPts val="4000"/>
            <a:buFont typeface="+mj-lt"/>
            <a:buNone/>
          </a:pPr>
          <a:endParaRPr lang="en-SG" sz="2400" dirty="0"/>
        </a:p>
      </dgm:t>
    </dgm:pt>
    <dgm:pt modelId="{DF4A3E1C-8D09-49B7-8A70-792B3D0F581B}" type="parTrans" cxnId="{F475FF2E-D0E2-490F-B65F-3482F2FC7144}">
      <dgm:prSet/>
      <dgm:spPr/>
      <dgm:t>
        <a:bodyPr/>
        <a:lstStyle/>
        <a:p>
          <a:endParaRPr lang="en-SG"/>
        </a:p>
      </dgm:t>
    </dgm:pt>
    <dgm:pt modelId="{9FEFC5BE-4CEE-434F-A911-34AB98D0A757}" type="sibTrans" cxnId="{F475FF2E-D0E2-490F-B65F-3482F2FC7144}">
      <dgm:prSet/>
      <dgm:spPr/>
      <dgm:t>
        <a:bodyPr/>
        <a:lstStyle/>
        <a:p>
          <a:endParaRPr lang="en-SG"/>
        </a:p>
      </dgm:t>
    </dgm:pt>
    <dgm:pt modelId="{D3780380-ED0C-4AB1-9A1B-4EDB587CABED}">
      <dgm:prSet phldrT="[Text]" custT="1"/>
      <dgm:spPr/>
      <dgm:t>
        <a:bodyPr/>
        <a:lstStyle/>
        <a:p>
          <a:pPr algn="ctr">
            <a:buClr>
              <a:srgbClr val="FFC000"/>
            </a:buClr>
            <a:buSzPts val="4000"/>
            <a:buFont typeface="+mj-lt"/>
            <a:buNone/>
          </a:pPr>
          <a:endParaRPr lang="en-SG" sz="2400" dirty="0"/>
        </a:p>
      </dgm:t>
    </dgm:pt>
    <dgm:pt modelId="{5E7B63DD-497F-40B8-A8D7-9B8550ECFB67}" type="parTrans" cxnId="{AA4839A7-478B-478B-BD1F-C0429E002D49}">
      <dgm:prSet/>
      <dgm:spPr/>
      <dgm:t>
        <a:bodyPr/>
        <a:lstStyle/>
        <a:p>
          <a:endParaRPr lang="en-SG"/>
        </a:p>
      </dgm:t>
    </dgm:pt>
    <dgm:pt modelId="{9AA396A2-F61B-495B-B931-84C40E8BF342}" type="sibTrans" cxnId="{AA4839A7-478B-478B-BD1F-C0429E002D49}">
      <dgm:prSet/>
      <dgm:spPr/>
      <dgm:t>
        <a:bodyPr/>
        <a:lstStyle/>
        <a:p>
          <a:endParaRPr lang="en-SG"/>
        </a:p>
      </dgm:t>
    </dgm:pt>
    <dgm:pt modelId="{8CF606A5-A850-4C59-9837-FF607794E4F7}">
      <dgm:prSet phldrT="[Text]" custT="1"/>
      <dgm:spPr/>
      <dgm:t>
        <a:bodyPr/>
        <a:lstStyle/>
        <a:p>
          <a:pPr algn="ctr">
            <a:buClr>
              <a:srgbClr val="FFC000"/>
            </a:buClr>
            <a:buSzPts val="4000"/>
            <a:buFont typeface="+mj-lt"/>
            <a:buNone/>
          </a:pPr>
          <a:endParaRPr lang="en-SG" sz="2400" dirty="0"/>
        </a:p>
      </dgm:t>
    </dgm:pt>
    <dgm:pt modelId="{A2AA3634-5DFC-44F9-92EF-3C749025C218}" type="parTrans" cxnId="{E0F2B732-901E-4D88-B035-EB315899AD2C}">
      <dgm:prSet/>
      <dgm:spPr/>
      <dgm:t>
        <a:bodyPr/>
        <a:lstStyle/>
        <a:p>
          <a:endParaRPr lang="en-SG"/>
        </a:p>
      </dgm:t>
    </dgm:pt>
    <dgm:pt modelId="{1CDA9396-11C8-4D05-B849-2BD6AFE4EC69}" type="sibTrans" cxnId="{E0F2B732-901E-4D88-B035-EB315899AD2C}">
      <dgm:prSet/>
      <dgm:spPr/>
      <dgm:t>
        <a:bodyPr/>
        <a:lstStyle/>
        <a:p>
          <a:endParaRPr lang="en-SG"/>
        </a:p>
      </dgm:t>
    </dgm:pt>
    <dgm:pt modelId="{D98F3275-A20A-418E-B388-16EAAB5F27C4}">
      <dgm:prSet phldrT="[Text]" custT="1"/>
      <dgm:spPr/>
      <dgm:t>
        <a:bodyPr/>
        <a:lstStyle/>
        <a:p>
          <a:pPr algn="ctr">
            <a:buClr>
              <a:srgbClr val="FFC000"/>
            </a:buClr>
            <a:buSzPts val="4000"/>
            <a:buFont typeface="+mj-lt"/>
            <a:buNone/>
          </a:pPr>
          <a:endParaRPr lang="en-SG" sz="2400" dirty="0"/>
        </a:p>
      </dgm:t>
    </dgm:pt>
    <dgm:pt modelId="{8A1F43DF-0A00-4FD9-8F89-281BD44E0398}" type="parTrans" cxnId="{33FA0C7A-26EE-40D5-91AE-A3EE2E1EF90D}">
      <dgm:prSet/>
      <dgm:spPr/>
      <dgm:t>
        <a:bodyPr/>
        <a:lstStyle/>
        <a:p>
          <a:endParaRPr lang="en-SG"/>
        </a:p>
      </dgm:t>
    </dgm:pt>
    <dgm:pt modelId="{41B7BD15-60B8-4275-86C7-888340E7E269}" type="sibTrans" cxnId="{33FA0C7A-26EE-40D5-91AE-A3EE2E1EF90D}">
      <dgm:prSet/>
      <dgm:spPr/>
      <dgm:t>
        <a:bodyPr/>
        <a:lstStyle/>
        <a:p>
          <a:endParaRPr lang="en-SG"/>
        </a:p>
      </dgm:t>
    </dgm:pt>
    <dgm:pt modelId="{2A811404-7BBE-4AB7-B28C-0F674DEA36CB}">
      <dgm:prSet phldrT="[Text]" custT="1"/>
      <dgm:spPr/>
      <dgm:t>
        <a:bodyPr/>
        <a:lstStyle/>
        <a:p>
          <a:pPr algn="ctr">
            <a:buClr>
              <a:srgbClr val="FFC000"/>
            </a:buClr>
            <a:buSzPts val="4000"/>
            <a:buFont typeface="+mj-lt"/>
            <a:buNone/>
          </a:pPr>
          <a:endParaRPr lang="en-SG" sz="2400" dirty="0"/>
        </a:p>
      </dgm:t>
    </dgm:pt>
    <dgm:pt modelId="{6BCAC591-AD20-457B-9C5B-752C7466E6C5}" type="parTrans" cxnId="{FF3A0A21-594F-4D34-84A7-37023F72F532}">
      <dgm:prSet/>
      <dgm:spPr/>
      <dgm:t>
        <a:bodyPr/>
        <a:lstStyle/>
        <a:p>
          <a:endParaRPr lang="en-SG"/>
        </a:p>
      </dgm:t>
    </dgm:pt>
    <dgm:pt modelId="{BA839587-9CE8-45F8-B03F-1CACC1A1ABDB}" type="sibTrans" cxnId="{FF3A0A21-594F-4D34-84A7-37023F72F532}">
      <dgm:prSet/>
      <dgm:spPr/>
      <dgm:t>
        <a:bodyPr/>
        <a:lstStyle/>
        <a:p>
          <a:endParaRPr lang="en-SG"/>
        </a:p>
      </dgm:t>
    </dgm:pt>
    <dgm:pt modelId="{201DB44C-F94A-4495-A209-52E471501153}">
      <dgm:prSet phldrT="[Text]" custT="1"/>
      <dgm:spPr/>
      <dgm:t>
        <a:bodyPr/>
        <a:lstStyle/>
        <a:p>
          <a:pPr algn="ctr">
            <a:buClr>
              <a:srgbClr val="FFC000"/>
            </a:buClr>
            <a:buSzPts val="4000"/>
            <a:buFont typeface="+mj-lt"/>
            <a:buNone/>
          </a:pPr>
          <a:endParaRPr lang="en-SG" sz="2400" dirty="0"/>
        </a:p>
      </dgm:t>
    </dgm:pt>
    <dgm:pt modelId="{9A21177C-7031-4698-8071-06C491D35510}" type="parTrans" cxnId="{CD978B39-E422-4F90-95D0-A323D6C89E0A}">
      <dgm:prSet/>
      <dgm:spPr/>
      <dgm:t>
        <a:bodyPr/>
        <a:lstStyle/>
        <a:p>
          <a:endParaRPr lang="en-SG"/>
        </a:p>
      </dgm:t>
    </dgm:pt>
    <dgm:pt modelId="{5371CBF6-E2CA-41B9-B2F0-B57D7BE12960}" type="sibTrans" cxnId="{CD978B39-E422-4F90-95D0-A323D6C89E0A}">
      <dgm:prSet/>
      <dgm:spPr/>
      <dgm:t>
        <a:bodyPr/>
        <a:lstStyle/>
        <a:p>
          <a:endParaRPr lang="en-SG"/>
        </a:p>
      </dgm:t>
    </dgm:pt>
    <dgm:pt modelId="{3EE4A4F5-4804-47DB-AC13-F3D6D93F749B}">
      <dgm:prSet phldrT="[Text]" custT="1"/>
      <dgm:spPr/>
      <dgm:t>
        <a:bodyPr/>
        <a:lstStyle/>
        <a:p>
          <a:pPr algn="ctr">
            <a:buClr>
              <a:srgbClr val="FFC000"/>
            </a:buClr>
            <a:buSzPts val="4000"/>
            <a:buFont typeface="+mj-lt"/>
            <a:buNone/>
          </a:pPr>
          <a:endParaRPr lang="en-SG" sz="2400" dirty="0"/>
        </a:p>
      </dgm:t>
    </dgm:pt>
    <dgm:pt modelId="{93B59BE5-E91E-4357-AF21-EFFC538BDDD5}" type="parTrans" cxnId="{97A43382-2F52-4873-81F0-6DB74BCF2D15}">
      <dgm:prSet/>
      <dgm:spPr/>
      <dgm:t>
        <a:bodyPr/>
        <a:lstStyle/>
        <a:p>
          <a:endParaRPr lang="en-SG"/>
        </a:p>
      </dgm:t>
    </dgm:pt>
    <dgm:pt modelId="{A9917755-8296-4E57-B8CD-B9FFA984B12E}" type="sibTrans" cxnId="{97A43382-2F52-4873-81F0-6DB74BCF2D15}">
      <dgm:prSet/>
      <dgm:spPr/>
      <dgm:t>
        <a:bodyPr/>
        <a:lstStyle/>
        <a:p>
          <a:endParaRPr lang="en-SG"/>
        </a:p>
      </dgm:t>
    </dgm:pt>
    <dgm:pt modelId="{853A2FA8-C28F-4C39-A228-4A24F67F8E41}" type="pres">
      <dgm:prSet presAssocID="{6629B002-76D6-4360-8CB0-2ECB3DB33848}" presName="Name0" presStyleCnt="0">
        <dgm:presLayoutVars>
          <dgm:dir/>
          <dgm:animLvl val="lvl"/>
          <dgm:resizeHandles/>
        </dgm:presLayoutVars>
      </dgm:prSet>
      <dgm:spPr/>
    </dgm:pt>
    <dgm:pt modelId="{9F88F137-794A-4161-B400-51DE3E7252A6}" type="pres">
      <dgm:prSet presAssocID="{A8F7BE99-8CFB-4C07-AF98-D98133E9A80B}" presName="linNode" presStyleCnt="0"/>
      <dgm:spPr/>
    </dgm:pt>
    <dgm:pt modelId="{E3C305AF-18D6-48CD-96D6-A82D35A49421}" type="pres">
      <dgm:prSet presAssocID="{A8F7BE99-8CFB-4C07-AF98-D98133E9A80B}" presName="parentShp" presStyleLbl="node1" presStyleIdx="0" presStyleCnt="8">
        <dgm:presLayoutVars>
          <dgm:bulletEnabled val="1"/>
        </dgm:presLayoutVars>
      </dgm:prSet>
      <dgm:spPr/>
    </dgm:pt>
    <dgm:pt modelId="{98CFEE18-FE5A-4E42-BD54-4CD184F31EDA}" type="pres">
      <dgm:prSet presAssocID="{A8F7BE99-8CFB-4C07-AF98-D98133E9A80B}" presName="childShp" presStyleLbl="bgAccFollowNode1" presStyleIdx="0" presStyleCnt="8">
        <dgm:presLayoutVars>
          <dgm:bulletEnabled val="1"/>
        </dgm:presLayoutVars>
      </dgm:prSet>
      <dgm:spPr/>
    </dgm:pt>
    <dgm:pt modelId="{9983094F-EF00-461B-84E1-860276339DB1}" type="pres">
      <dgm:prSet presAssocID="{17BF2653-7D9D-4BE4-9E46-DAE16D7844CA}" presName="spacing" presStyleCnt="0"/>
      <dgm:spPr/>
    </dgm:pt>
    <dgm:pt modelId="{CC3633D0-C8F0-4BBC-BF32-E5A6E77FDDE6}" type="pres">
      <dgm:prSet presAssocID="{757E8D5D-D3A2-4B94-8E83-9C245BAE711F}" presName="linNode" presStyleCnt="0"/>
      <dgm:spPr/>
    </dgm:pt>
    <dgm:pt modelId="{C306D23B-A8C5-410C-9B89-08A24FADC7E6}" type="pres">
      <dgm:prSet presAssocID="{757E8D5D-D3A2-4B94-8E83-9C245BAE711F}" presName="parentShp" presStyleLbl="node1" presStyleIdx="1" presStyleCnt="8">
        <dgm:presLayoutVars>
          <dgm:bulletEnabled val="1"/>
        </dgm:presLayoutVars>
      </dgm:prSet>
      <dgm:spPr/>
    </dgm:pt>
    <dgm:pt modelId="{E9F3C623-D968-4F5F-B346-0406BA2A3EA2}" type="pres">
      <dgm:prSet presAssocID="{757E8D5D-D3A2-4B94-8E83-9C245BAE711F}" presName="childShp" presStyleLbl="bgAccFollowNode1" presStyleIdx="1" presStyleCnt="8">
        <dgm:presLayoutVars>
          <dgm:bulletEnabled val="1"/>
        </dgm:presLayoutVars>
      </dgm:prSet>
      <dgm:spPr/>
    </dgm:pt>
    <dgm:pt modelId="{1D0DDFC6-F655-433F-862A-4BA4687661D9}" type="pres">
      <dgm:prSet presAssocID="{3A49BE24-C876-407F-9FA9-736B2A98F61F}" presName="spacing" presStyleCnt="0"/>
      <dgm:spPr/>
    </dgm:pt>
    <dgm:pt modelId="{42AA91F8-6707-42C1-95E2-07A4098F50A9}" type="pres">
      <dgm:prSet presAssocID="{AFB49EAB-842C-4D66-999E-8BE761AF34A7}" presName="linNode" presStyleCnt="0"/>
      <dgm:spPr/>
    </dgm:pt>
    <dgm:pt modelId="{15EFC003-88BD-431C-9BA2-84832B0E8AAB}" type="pres">
      <dgm:prSet presAssocID="{AFB49EAB-842C-4D66-999E-8BE761AF34A7}" presName="parentShp" presStyleLbl="node1" presStyleIdx="2" presStyleCnt="8">
        <dgm:presLayoutVars>
          <dgm:bulletEnabled val="1"/>
        </dgm:presLayoutVars>
      </dgm:prSet>
      <dgm:spPr/>
    </dgm:pt>
    <dgm:pt modelId="{3DC24856-B36A-4AA0-A5A2-D0E855706D90}" type="pres">
      <dgm:prSet presAssocID="{AFB49EAB-842C-4D66-999E-8BE761AF34A7}" presName="childShp" presStyleLbl="bgAccFollowNode1" presStyleIdx="2" presStyleCnt="8">
        <dgm:presLayoutVars>
          <dgm:bulletEnabled val="1"/>
        </dgm:presLayoutVars>
      </dgm:prSet>
      <dgm:spPr/>
    </dgm:pt>
    <dgm:pt modelId="{39F9F291-7296-45C3-BF88-3D71F8536BB4}" type="pres">
      <dgm:prSet presAssocID="{63F4E1C9-4DAE-4259-A078-B0CC9189A39A}" presName="spacing" presStyleCnt="0"/>
      <dgm:spPr/>
    </dgm:pt>
    <dgm:pt modelId="{CCFEDD24-9BB5-4C6F-8887-55361E8F0BA3}" type="pres">
      <dgm:prSet presAssocID="{E0B14C01-2D30-4C01-92F6-E78F14BB3197}" presName="linNode" presStyleCnt="0"/>
      <dgm:spPr/>
    </dgm:pt>
    <dgm:pt modelId="{551089BD-CF65-4F0D-8A1A-7DA33C39420D}" type="pres">
      <dgm:prSet presAssocID="{E0B14C01-2D30-4C01-92F6-E78F14BB3197}" presName="parentShp" presStyleLbl="node1" presStyleIdx="3" presStyleCnt="8">
        <dgm:presLayoutVars>
          <dgm:bulletEnabled val="1"/>
        </dgm:presLayoutVars>
      </dgm:prSet>
      <dgm:spPr/>
    </dgm:pt>
    <dgm:pt modelId="{6749B7D3-C6E3-4F4E-8115-6D36081557EA}" type="pres">
      <dgm:prSet presAssocID="{E0B14C01-2D30-4C01-92F6-E78F14BB3197}" presName="childShp" presStyleLbl="bgAccFollowNode1" presStyleIdx="3" presStyleCnt="8">
        <dgm:presLayoutVars>
          <dgm:bulletEnabled val="1"/>
        </dgm:presLayoutVars>
      </dgm:prSet>
      <dgm:spPr/>
    </dgm:pt>
    <dgm:pt modelId="{5C4ECF7C-C1A5-48D6-B936-8AE57546ED76}" type="pres">
      <dgm:prSet presAssocID="{75C1A09E-6BDD-417F-9567-3E14846248EC}" presName="spacing" presStyleCnt="0"/>
      <dgm:spPr/>
    </dgm:pt>
    <dgm:pt modelId="{8CECA8A2-9CA3-4817-A84C-C7E64336D7B8}" type="pres">
      <dgm:prSet presAssocID="{B4F0A59D-BF81-4E4F-8450-BD64DD5DF69E}" presName="linNode" presStyleCnt="0"/>
      <dgm:spPr/>
    </dgm:pt>
    <dgm:pt modelId="{EF79C74F-7DDD-4649-9B4A-EAB4B610AA4D}" type="pres">
      <dgm:prSet presAssocID="{B4F0A59D-BF81-4E4F-8450-BD64DD5DF69E}" presName="parentShp" presStyleLbl="node1" presStyleIdx="4" presStyleCnt="8">
        <dgm:presLayoutVars>
          <dgm:bulletEnabled val="1"/>
        </dgm:presLayoutVars>
      </dgm:prSet>
      <dgm:spPr/>
    </dgm:pt>
    <dgm:pt modelId="{640182F4-B2DA-4F12-9CCC-75E096C73657}" type="pres">
      <dgm:prSet presAssocID="{B4F0A59D-BF81-4E4F-8450-BD64DD5DF69E}" presName="childShp" presStyleLbl="bgAccFollowNode1" presStyleIdx="4" presStyleCnt="8">
        <dgm:presLayoutVars>
          <dgm:bulletEnabled val="1"/>
        </dgm:presLayoutVars>
      </dgm:prSet>
      <dgm:spPr/>
    </dgm:pt>
    <dgm:pt modelId="{BD1A7CCA-64ED-4ABA-AC9D-E5CC5A699F9B}" type="pres">
      <dgm:prSet presAssocID="{66772CB2-CD0F-46B2-89D6-481CEE49B6A5}" presName="spacing" presStyleCnt="0"/>
      <dgm:spPr/>
    </dgm:pt>
    <dgm:pt modelId="{99561645-B8C1-4DDA-9568-8CBF909478A7}" type="pres">
      <dgm:prSet presAssocID="{2406D224-7A43-4669-B700-885B0573C23D}" presName="linNode" presStyleCnt="0"/>
      <dgm:spPr/>
    </dgm:pt>
    <dgm:pt modelId="{904A9FA2-173E-40DE-B6C7-D195C81DA809}" type="pres">
      <dgm:prSet presAssocID="{2406D224-7A43-4669-B700-885B0573C23D}" presName="parentShp" presStyleLbl="node1" presStyleIdx="5" presStyleCnt="8">
        <dgm:presLayoutVars>
          <dgm:bulletEnabled val="1"/>
        </dgm:presLayoutVars>
      </dgm:prSet>
      <dgm:spPr/>
    </dgm:pt>
    <dgm:pt modelId="{473AD6F1-D1CB-4B47-B01C-52BD6D6286E9}" type="pres">
      <dgm:prSet presAssocID="{2406D224-7A43-4669-B700-885B0573C23D}" presName="childShp" presStyleLbl="bgAccFollowNode1" presStyleIdx="5" presStyleCnt="8">
        <dgm:presLayoutVars>
          <dgm:bulletEnabled val="1"/>
        </dgm:presLayoutVars>
      </dgm:prSet>
      <dgm:spPr/>
    </dgm:pt>
    <dgm:pt modelId="{A0AE2F75-7D0D-426C-AED9-363886395F4E}" type="pres">
      <dgm:prSet presAssocID="{28926947-738B-4AF4-B4B8-C51BC85906A3}" presName="spacing" presStyleCnt="0"/>
      <dgm:spPr/>
    </dgm:pt>
    <dgm:pt modelId="{061F5C25-657C-4475-BD8B-924F77D303D8}" type="pres">
      <dgm:prSet presAssocID="{03820784-F62E-42B6-97E1-B81F542A9241}" presName="linNode" presStyleCnt="0"/>
      <dgm:spPr/>
    </dgm:pt>
    <dgm:pt modelId="{CDCB0729-BF21-4858-9989-E34A03213478}" type="pres">
      <dgm:prSet presAssocID="{03820784-F62E-42B6-97E1-B81F542A9241}" presName="parentShp" presStyleLbl="node1" presStyleIdx="6" presStyleCnt="8">
        <dgm:presLayoutVars>
          <dgm:bulletEnabled val="1"/>
        </dgm:presLayoutVars>
      </dgm:prSet>
      <dgm:spPr/>
    </dgm:pt>
    <dgm:pt modelId="{E989674B-B4E8-4069-8C14-52DE6188B9E4}" type="pres">
      <dgm:prSet presAssocID="{03820784-F62E-42B6-97E1-B81F542A9241}" presName="childShp" presStyleLbl="bgAccFollowNode1" presStyleIdx="6" presStyleCnt="8">
        <dgm:presLayoutVars>
          <dgm:bulletEnabled val="1"/>
        </dgm:presLayoutVars>
      </dgm:prSet>
      <dgm:spPr/>
    </dgm:pt>
    <dgm:pt modelId="{2D4529C6-7BD7-4FF7-AB40-3D027D2AC8BB}" type="pres">
      <dgm:prSet presAssocID="{AEB7B670-7ED3-4564-A270-266882CCCFBC}" presName="spacing" presStyleCnt="0"/>
      <dgm:spPr/>
    </dgm:pt>
    <dgm:pt modelId="{6521D764-9B30-4790-A532-C4C43D433BB2}" type="pres">
      <dgm:prSet presAssocID="{2F9D7AE7-3454-4294-B5E1-04F88CC9061B}" presName="linNode" presStyleCnt="0"/>
      <dgm:spPr/>
    </dgm:pt>
    <dgm:pt modelId="{B6FA5F17-AAF8-4643-857D-E55BA4010DE5}" type="pres">
      <dgm:prSet presAssocID="{2F9D7AE7-3454-4294-B5E1-04F88CC9061B}" presName="parentShp" presStyleLbl="node1" presStyleIdx="7" presStyleCnt="8">
        <dgm:presLayoutVars>
          <dgm:bulletEnabled val="1"/>
        </dgm:presLayoutVars>
      </dgm:prSet>
      <dgm:spPr/>
    </dgm:pt>
    <dgm:pt modelId="{52FFD527-D8CB-42C1-87EC-532082E4A07E}" type="pres">
      <dgm:prSet presAssocID="{2F9D7AE7-3454-4294-B5E1-04F88CC9061B}" presName="childShp" presStyleLbl="bgAccFollowNode1" presStyleIdx="7" presStyleCnt="8">
        <dgm:presLayoutVars>
          <dgm:bulletEnabled val="1"/>
        </dgm:presLayoutVars>
      </dgm:prSet>
      <dgm:spPr/>
    </dgm:pt>
  </dgm:ptLst>
  <dgm:cxnLst>
    <dgm:cxn modelId="{7B02D605-6741-40B3-B1E1-72D6D95EA1D8}" type="presOf" srcId="{201DB44C-F94A-4495-A209-52E471501153}" destId="{E989674B-B4E8-4069-8C14-52DE6188B9E4}" srcOrd="0" destOrd="0" presId="urn:microsoft.com/office/officeart/2005/8/layout/vList6"/>
    <dgm:cxn modelId="{005CBA07-DC3D-4E97-8D73-654504D086FC}" srcId="{757E8D5D-D3A2-4B94-8E83-9C245BAE711F}" destId="{47EEACFD-F737-4AC8-84E7-133EA21F3FD3}" srcOrd="1" destOrd="0" parTransId="{04EA5A48-8A6C-4128-AD8F-1AE3FF0A5CFF}" sibTransId="{0473DA18-606A-4074-9EA7-6463DC69B809}"/>
    <dgm:cxn modelId="{ADECDF0E-4BFA-4A2B-A579-2F91DF39FC51}" srcId="{6629B002-76D6-4360-8CB0-2ECB3DB33848}" destId="{03820784-F62E-42B6-97E1-B81F542A9241}" srcOrd="6" destOrd="0" parTransId="{1F1E55DB-B899-473E-8017-5AEF4F18670F}" sibTransId="{AEB7B670-7ED3-4564-A270-266882CCCFBC}"/>
    <dgm:cxn modelId="{7D616019-93B5-4EA4-B210-2348B0A1AA94}" srcId="{B4F0A59D-BF81-4E4F-8450-BD64DD5DF69E}" destId="{2CA7FF28-2993-46C8-880F-F5E65F09C109}" srcOrd="1" destOrd="0" parTransId="{8F02A5C1-830B-486A-AEBC-CFF861562826}" sibTransId="{CD3E5C6C-3940-4514-B43C-8DF5036C9786}"/>
    <dgm:cxn modelId="{FF3A0A21-594F-4D34-84A7-37023F72F532}" srcId="{2406D224-7A43-4669-B700-885B0573C23D}" destId="{2A811404-7BBE-4AB7-B28C-0F674DEA36CB}" srcOrd="0" destOrd="0" parTransId="{6BCAC591-AD20-457B-9C5B-752C7466E6C5}" sibTransId="{BA839587-9CE8-45F8-B03F-1CACC1A1ABDB}"/>
    <dgm:cxn modelId="{4B807523-6B4D-492B-A061-4D0A42ABD293}" type="presOf" srcId="{2A811404-7BBE-4AB7-B28C-0F674DEA36CB}" destId="{473AD6F1-D1CB-4B47-B01C-52BD6D6286E9}" srcOrd="0" destOrd="0" presId="urn:microsoft.com/office/officeart/2005/8/layout/vList6"/>
    <dgm:cxn modelId="{B5EA9B2A-24F9-4F14-839B-F37AC39D1AFA}" srcId="{6629B002-76D6-4360-8CB0-2ECB3DB33848}" destId="{B4F0A59D-BF81-4E4F-8450-BD64DD5DF69E}" srcOrd="4" destOrd="0" parTransId="{15421A89-8A36-4663-AC59-4DAF7370D98B}" sibTransId="{66772CB2-CD0F-46B2-89D6-481CEE49B6A5}"/>
    <dgm:cxn modelId="{846F9B2B-7429-4833-8FC3-891DC0EBC9F0}" type="presOf" srcId="{A87093EE-6D75-44F0-B185-EEC1E642604F}" destId="{3DC24856-B36A-4AA0-A5A2-D0E855706D90}" srcOrd="0" destOrd="1" presId="urn:microsoft.com/office/officeart/2005/8/layout/vList6"/>
    <dgm:cxn modelId="{F475FF2E-D0E2-490F-B65F-3482F2FC7144}" srcId="{757E8D5D-D3A2-4B94-8E83-9C245BAE711F}" destId="{4B8590B3-D835-43E0-B790-2967D00421F9}" srcOrd="0" destOrd="0" parTransId="{DF4A3E1C-8D09-49B7-8A70-792B3D0F581B}" sibTransId="{9FEFC5BE-4CEE-434F-A911-34AB98D0A757}"/>
    <dgm:cxn modelId="{E0F2B732-901E-4D88-B035-EB315899AD2C}" srcId="{E0B14C01-2D30-4C01-92F6-E78F14BB3197}" destId="{8CF606A5-A850-4C59-9837-FF607794E4F7}" srcOrd="0" destOrd="0" parTransId="{A2AA3634-5DFC-44F9-92EF-3C749025C218}" sibTransId="{1CDA9396-11C8-4D05-B849-2BD6AFE4EC69}"/>
    <dgm:cxn modelId="{0B542333-A025-4803-ABDE-A8A6C8CFDC43}" srcId="{6629B002-76D6-4360-8CB0-2ECB3DB33848}" destId="{AFB49EAB-842C-4D66-999E-8BE761AF34A7}" srcOrd="2" destOrd="0" parTransId="{A995BFAA-F084-474C-822E-AA222175A46B}" sibTransId="{63F4E1C9-4DAE-4259-A078-B0CC9189A39A}"/>
    <dgm:cxn modelId="{CD978B39-E422-4F90-95D0-A323D6C89E0A}" srcId="{03820784-F62E-42B6-97E1-B81F542A9241}" destId="{201DB44C-F94A-4495-A209-52E471501153}" srcOrd="0" destOrd="0" parTransId="{9A21177C-7031-4698-8071-06C491D35510}" sibTransId="{5371CBF6-E2CA-41B9-B2F0-B57D7BE12960}"/>
    <dgm:cxn modelId="{F8364B3A-257B-468D-AD43-1D832EC411F9}" srcId="{6629B002-76D6-4360-8CB0-2ECB3DB33848}" destId="{757E8D5D-D3A2-4B94-8E83-9C245BAE711F}" srcOrd="1" destOrd="0" parTransId="{F4C7D476-0D65-46B1-A240-87006F99862E}" sibTransId="{3A49BE24-C876-407F-9FA9-736B2A98F61F}"/>
    <dgm:cxn modelId="{953C9D3E-572B-4B09-B132-952CE0D374B6}" type="presOf" srcId="{B4F0A59D-BF81-4E4F-8450-BD64DD5DF69E}" destId="{EF79C74F-7DDD-4649-9B4A-EAB4B610AA4D}" srcOrd="0" destOrd="0" presId="urn:microsoft.com/office/officeart/2005/8/layout/vList6"/>
    <dgm:cxn modelId="{AB5E355B-2E54-4F7F-9F56-5BEFDEAE41EA}" type="presOf" srcId="{C532C2EB-4618-476F-B904-C7B0467D14A2}" destId="{52FFD527-D8CB-42C1-87EC-532082E4A07E}" srcOrd="0" destOrd="1" presId="urn:microsoft.com/office/officeart/2005/8/layout/vList6"/>
    <dgm:cxn modelId="{A89CEB5B-E1E8-4C7C-8D77-531CAAE8AC19}" srcId="{E0B14C01-2D30-4C01-92F6-E78F14BB3197}" destId="{E2F6FC13-C728-4569-9F24-14A23E92B8F7}" srcOrd="1" destOrd="0" parTransId="{1A7B80F3-FBE0-4FB6-A50F-0F4CB3538234}" sibTransId="{DEE508B2-9794-4837-B84F-2606E5DDDBC5}"/>
    <dgm:cxn modelId="{DC189266-0C78-4D79-B8DA-A2AAF16E214A}" srcId="{A8F7BE99-8CFB-4C07-AF98-D98133E9A80B}" destId="{FF20895B-6A0E-4007-8E2C-7C8A190F5E66}" srcOrd="1" destOrd="0" parTransId="{C5ABB31C-B7A8-459C-8ED8-6E093506119E}" sibTransId="{5F843415-EADB-4F23-B563-999625E0DA5A}"/>
    <dgm:cxn modelId="{F7739F66-E5EE-415B-A6B4-4B7560E06AE5}" type="presOf" srcId="{2CA7FF28-2993-46C8-880F-F5E65F09C109}" destId="{640182F4-B2DA-4F12-9CCC-75E096C73657}" srcOrd="0" destOrd="1" presId="urn:microsoft.com/office/officeart/2005/8/layout/vList6"/>
    <dgm:cxn modelId="{EB4E5968-EA35-4A87-BF29-C82FFAC6ADE4}" type="presOf" srcId="{6629B002-76D6-4360-8CB0-2ECB3DB33848}" destId="{853A2FA8-C28F-4C39-A228-4A24F67F8E41}" srcOrd="0" destOrd="0" presId="urn:microsoft.com/office/officeart/2005/8/layout/vList6"/>
    <dgm:cxn modelId="{630F9F6C-410E-4572-A17D-A398F4E0B5DC}" srcId="{AFB49EAB-842C-4D66-999E-8BE761AF34A7}" destId="{A87093EE-6D75-44F0-B185-EEC1E642604F}" srcOrd="1" destOrd="0" parTransId="{C8EC1D15-79B7-440C-8528-C230CF3893DF}" sibTransId="{037CE38E-8DE9-40B2-93FC-358C249B9115}"/>
    <dgm:cxn modelId="{819A956D-7358-447A-A79D-F0DD3980091F}" type="presOf" srcId="{FF20895B-6A0E-4007-8E2C-7C8A190F5E66}" destId="{98CFEE18-FE5A-4E42-BD54-4CD184F31EDA}" srcOrd="0" destOrd="1" presId="urn:microsoft.com/office/officeart/2005/8/layout/vList6"/>
    <dgm:cxn modelId="{8901C470-B6A5-4CB7-8057-09D2492A1151}" type="presOf" srcId="{757E8D5D-D3A2-4B94-8E83-9C245BAE711F}" destId="{C306D23B-A8C5-410C-9B89-08A24FADC7E6}" srcOrd="0" destOrd="0" presId="urn:microsoft.com/office/officeart/2005/8/layout/vList6"/>
    <dgm:cxn modelId="{7EAD0471-6F10-454B-B016-95A393F005CA}" srcId="{6629B002-76D6-4360-8CB0-2ECB3DB33848}" destId="{E0B14C01-2D30-4C01-92F6-E78F14BB3197}" srcOrd="3" destOrd="0" parTransId="{AAF7EE86-D7C4-4058-8253-3B9DAFCE349D}" sibTransId="{75C1A09E-6BDD-417F-9567-3E14846248EC}"/>
    <dgm:cxn modelId="{D45CF854-6911-4BA4-A500-C80CF6386685}" type="presOf" srcId="{4B8590B3-D835-43E0-B790-2967D00421F9}" destId="{E9F3C623-D968-4F5F-B346-0406BA2A3EA2}" srcOrd="0" destOrd="0" presId="urn:microsoft.com/office/officeart/2005/8/layout/vList6"/>
    <dgm:cxn modelId="{33FA0C7A-26EE-40D5-91AE-A3EE2E1EF90D}" srcId="{B4F0A59D-BF81-4E4F-8450-BD64DD5DF69E}" destId="{D98F3275-A20A-418E-B388-16EAAB5F27C4}" srcOrd="0" destOrd="0" parTransId="{8A1F43DF-0A00-4FD9-8F89-281BD44E0398}" sibTransId="{41B7BD15-60B8-4275-86C7-888340E7E269}"/>
    <dgm:cxn modelId="{97A43382-2F52-4873-81F0-6DB74BCF2D15}" srcId="{2F9D7AE7-3454-4294-B5E1-04F88CC9061B}" destId="{3EE4A4F5-4804-47DB-AC13-F3D6D93F749B}" srcOrd="0" destOrd="0" parTransId="{93B59BE5-E91E-4357-AF21-EFFC538BDDD5}" sibTransId="{A9917755-8296-4E57-B8CD-B9FFA984B12E}"/>
    <dgm:cxn modelId="{4CFC3393-EE18-4A7D-A5A0-63EE8E2584F2}" srcId="{03820784-F62E-42B6-97E1-B81F542A9241}" destId="{852A8CC6-3711-40A2-8B81-B2AAF8D03EFB}" srcOrd="1" destOrd="0" parTransId="{CD07433C-6C89-46D7-B232-FCAE4E5A7A5F}" sibTransId="{3C25D971-B369-44E6-BE17-87E4BE0E162E}"/>
    <dgm:cxn modelId="{4C7CA796-99FC-4C17-A456-0E9497CBFC58}" type="presOf" srcId="{E3918277-9BEB-497B-9D38-762BC00B5B8E}" destId="{473AD6F1-D1CB-4B47-B01C-52BD6D6286E9}" srcOrd="0" destOrd="1" presId="urn:microsoft.com/office/officeart/2005/8/layout/vList6"/>
    <dgm:cxn modelId="{140FFDA3-0F7A-47F4-BAC8-9C708D9D2CC3}" srcId="{2406D224-7A43-4669-B700-885B0573C23D}" destId="{E3918277-9BEB-497B-9D38-762BC00B5B8E}" srcOrd="1" destOrd="0" parTransId="{FD75ECB1-B4EC-4775-A384-E3AD384D9A0B}" sibTransId="{DCFD7242-769E-4732-AD38-83EB6E9A3B3C}"/>
    <dgm:cxn modelId="{22417FA4-6F8D-42A5-B011-9056011BAC40}" type="presOf" srcId="{D98F3275-A20A-418E-B388-16EAAB5F27C4}" destId="{640182F4-B2DA-4F12-9CCC-75E096C73657}" srcOrd="0" destOrd="0" presId="urn:microsoft.com/office/officeart/2005/8/layout/vList6"/>
    <dgm:cxn modelId="{6895C6A4-3F8A-4209-88FE-8D1F28AF0C6E}" type="presOf" srcId="{8CF606A5-A850-4C59-9837-FF607794E4F7}" destId="{6749B7D3-C6E3-4F4E-8115-6D36081557EA}" srcOrd="0" destOrd="0" presId="urn:microsoft.com/office/officeart/2005/8/layout/vList6"/>
    <dgm:cxn modelId="{AA4839A7-478B-478B-BD1F-C0429E002D49}" srcId="{AFB49EAB-842C-4D66-999E-8BE761AF34A7}" destId="{D3780380-ED0C-4AB1-9A1B-4EDB587CABED}" srcOrd="0" destOrd="0" parTransId="{5E7B63DD-497F-40B8-A8D7-9B8550ECFB67}" sibTransId="{9AA396A2-F61B-495B-B931-84C40E8BF342}"/>
    <dgm:cxn modelId="{3F6F4FAC-EA89-4AEE-B41B-E54FA45D4A32}" type="presOf" srcId="{852A8CC6-3711-40A2-8B81-B2AAF8D03EFB}" destId="{E989674B-B4E8-4069-8C14-52DE6188B9E4}" srcOrd="0" destOrd="1" presId="urn:microsoft.com/office/officeart/2005/8/layout/vList6"/>
    <dgm:cxn modelId="{87A3E7B3-A8E7-44D8-BAD3-8C6AEB085684}" type="presOf" srcId="{47EEACFD-F737-4AC8-84E7-133EA21F3FD3}" destId="{E9F3C623-D968-4F5F-B346-0406BA2A3EA2}" srcOrd="0" destOrd="1" presId="urn:microsoft.com/office/officeart/2005/8/layout/vList6"/>
    <dgm:cxn modelId="{C8305FBA-7492-43FC-A8BD-34AC2F6765BB}" type="presOf" srcId="{E2F6FC13-C728-4569-9F24-14A23E92B8F7}" destId="{6749B7D3-C6E3-4F4E-8115-6D36081557EA}" srcOrd="0" destOrd="1" presId="urn:microsoft.com/office/officeart/2005/8/layout/vList6"/>
    <dgm:cxn modelId="{C106C8CC-AE31-4634-B9AD-AC3097DEDB9E}" type="presOf" srcId="{D3780380-ED0C-4AB1-9A1B-4EDB587CABED}" destId="{3DC24856-B36A-4AA0-A5A2-D0E855706D90}" srcOrd="0" destOrd="0" presId="urn:microsoft.com/office/officeart/2005/8/layout/vList6"/>
    <dgm:cxn modelId="{34C8B6CD-2C1F-413C-90DC-4E942F75C9A5}" type="presOf" srcId="{A8F7BE99-8CFB-4C07-AF98-D98133E9A80B}" destId="{E3C305AF-18D6-48CD-96D6-A82D35A49421}" srcOrd="0" destOrd="0" presId="urn:microsoft.com/office/officeart/2005/8/layout/vList6"/>
    <dgm:cxn modelId="{30D0D2CF-CA76-48E2-85B8-280E19B9680C}" srcId="{6629B002-76D6-4360-8CB0-2ECB3DB33848}" destId="{2406D224-7A43-4669-B700-885B0573C23D}" srcOrd="5" destOrd="0" parTransId="{F63C4F37-6DF2-4D29-9D21-3C6F22616BDA}" sibTransId="{28926947-738B-4AF4-B4B8-C51BC85906A3}"/>
    <dgm:cxn modelId="{C9B86DD9-73F5-4AAA-8AFC-17582D1B23F4}" srcId="{2F9D7AE7-3454-4294-B5E1-04F88CC9061B}" destId="{C532C2EB-4618-476F-B904-C7B0467D14A2}" srcOrd="1" destOrd="0" parTransId="{ED1D44EC-AF06-4A9E-8782-99D13ABA228D}" sibTransId="{0E63A5DC-B7F6-4063-A2A7-10823F8F7DB1}"/>
    <dgm:cxn modelId="{C80700DE-D4C1-4735-89FD-87A7DC41AF22}" srcId="{A8F7BE99-8CFB-4C07-AF98-D98133E9A80B}" destId="{FB53649A-6A8B-46C8-85CC-88A5EB7AEC8E}" srcOrd="0" destOrd="0" parTransId="{10D2F090-0047-400E-AE19-3C0AA76E86E1}" sibTransId="{F412312F-22C7-47C0-90B0-E16BADA2C8E5}"/>
    <dgm:cxn modelId="{D313E0DF-8273-4345-9046-44DC9C590CC0}" type="presOf" srcId="{AFB49EAB-842C-4D66-999E-8BE761AF34A7}" destId="{15EFC003-88BD-431C-9BA2-84832B0E8AAB}" srcOrd="0" destOrd="0" presId="urn:microsoft.com/office/officeart/2005/8/layout/vList6"/>
    <dgm:cxn modelId="{668C82E7-8157-4772-A2F1-C7C61D98672A}" type="presOf" srcId="{2F9D7AE7-3454-4294-B5E1-04F88CC9061B}" destId="{B6FA5F17-AAF8-4643-857D-E55BA4010DE5}" srcOrd="0" destOrd="0" presId="urn:microsoft.com/office/officeart/2005/8/layout/vList6"/>
    <dgm:cxn modelId="{3A7F59ED-4A9F-45BF-8F11-3C10BD3B310D}" srcId="{6629B002-76D6-4360-8CB0-2ECB3DB33848}" destId="{A8F7BE99-8CFB-4C07-AF98-D98133E9A80B}" srcOrd="0" destOrd="0" parTransId="{68C22E84-51D9-46E6-AD29-901A214DF73F}" sibTransId="{17BF2653-7D9D-4BE4-9E46-DAE16D7844CA}"/>
    <dgm:cxn modelId="{F5D0CBED-E5C1-48F0-88B5-9C40BF629195}" type="presOf" srcId="{FB53649A-6A8B-46C8-85CC-88A5EB7AEC8E}" destId="{98CFEE18-FE5A-4E42-BD54-4CD184F31EDA}" srcOrd="0" destOrd="0" presId="urn:microsoft.com/office/officeart/2005/8/layout/vList6"/>
    <dgm:cxn modelId="{3A6CDEED-EACF-451C-88D8-2BF451990504}" type="presOf" srcId="{2406D224-7A43-4669-B700-885B0573C23D}" destId="{904A9FA2-173E-40DE-B6C7-D195C81DA809}" srcOrd="0" destOrd="0" presId="urn:microsoft.com/office/officeart/2005/8/layout/vList6"/>
    <dgm:cxn modelId="{2F3B45EE-24CA-46AF-87CA-888E6986B0BC}" type="presOf" srcId="{E0B14C01-2D30-4C01-92F6-E78F14BB3197}" destId="{551089BD-CF65-4F0D-8A1A-7DA33C39420D}" srcOrd="0" destOrd="0" presId="urn:microsoft.com/office/officeart/2005/8/layout/vList6"/>
    <dgm:cxn modelId="{51C9B5F1-3938-41BD-9807-EEAAA60657F0}" type="presOf" srcId="{3EE4A4F5-4804-47DB-AC13-F3D6D93F749B}" destId="{52FFD527-D8CB-42C1-87EC-532082E4A07E}" srcOrd="0" destOrd="0" presId="urn:microsoft.com/office/officeart/2005/8/layout/vList6"/>
    <dgm:cxn modelId="{05A233FD-67D8-4279-8CFF-9F69328F827F}" type="presOf" srcId="{03820784-F62E-42B6-97E1-B81F542A9241}" destId="{CDCB0729-BF21-4858-9989-E34A03213478}" srcOrd="0" destOrd="0" presId="urn:microsoft.com/office/officeart/2005/8/layout/vList6"/>
    <dgm:cxn modelId="{58EA66FD-4AE2-486A-BC57-3D5BED5758E0}" srcId="{6629B002-76D6-4360-8CB0-2ECB3DB33848}" destId="{2F9D7AE7-3454-4294-B5E1-04F88CC9061B}" srcOrd="7" destOrd="0" parTransId="{9E620760-3C18-492E-9E03-B03E579ECE1E}" sibTransId="{6D3259E6-E2B8-4139-A924-2B61A1EDDF81}"/>
    <dgm:cxn modelId="{C19D8CF5-86F8-4E59-9BCE-8BD84A2E3B6A}" type="presParOf" srcId="{853A2FA8-C28F-4C39-A228-4A24F67F8E41}" destId="{9F88F137-794A-4161-B400-51DE3E7252A6}" srcOrd="0" destOrd="0" presId="urn:microsoft.com/office/officeart/2005/8/layout/vList6"/>
    <dgm:cxn modelId="{8D82D091-6A97-4BBA-9E47-C00793380A9E}" type="presParOf" srcId="{9F88F137-794A-4161-B400-51DE3E7252A6}" destId="{E3C305AF-18D6-48CD-96D6-A82D35A49421}" srcOrd="0" destOrd="0" presId="urn:microsoft.com/office/officeart/2005/8/layout/vList6"/>
    <dgm:cxn modelId="{A88021A8-657C-4386-AE11-2696A9EE2396}" type="presParOf" srcId="{9F88F137-794A-4161-B400-51DE3E7252A6}" destId="{98CFEE18-FE5A-4E42-BD54-4CD184F31EDA}" srcOrd="1" destOrd="0" presId="urn:microsoft.com/office/officeart/2005/8/layout/vList6"/>
    <dgm:cxn modelId="{057BD36E-A511-4A4B-B36B-9021208383DA}" type="presParOf" srcId="{853A2FA8-C28F-4C39-A228-4A24F67F8E41}" destId="{9983094F-EF00-461B-84E1-860276339DB1}" srcOrd="1" destOrd="0" presId="urn:microsoft.com/office/officeart/2005/8/layout/vList6"/>
    <dgm:cxn modelId="{E19DFD10-27BB-47FA-9C2D-F674B468E995}" type="presParOf" srcId="{853A2FA8-C28F-4C39-A228-4A24F67F8E41}" destId="{CC3633D0-C8F0-4BBC-BF32-E5A6E77FDDE6}" srcOrd="2" destOrd="0" presId="urn:microsoft.com/office/officeart/2005/8/layout/vList6"/>
    <dgm:cxn modelId="{BB4898B6-2EBC-42DA-A86D-B98FC855A3D6}" type="presParOf" srcId="{CC3633D0-C8F0-4BBC-BF32-E5A6E77FDDE6}" destId="{C306D23B-A8C5-410C-9B89-08A24FADC7E6}" srcOrd="0" destOrd="0" presId="urn:microsoft.com/office/officeart/2005/8/layout/vList6"/>
    <dgm:cxn modelId="{5F9B4F72-C6A5-41DF-B099-D79D234E5793}" type="presParOf" srcId="{CC3633D0-C8F0-4BBC-BF32-E5A6E77FDDE6}" destId="{E9F3C623-D968-4F5F-B346-0406BA2A3EA2}" srcOrd="1" destOrd="0" presId="urn:microsoft.com/office/officeart/2005/8/layout/vList6"/>
    <dgm:cxn modelId="{DB9A0217-1592-40DE-8D90-BBB5845FF7BB}" type="presParOf" srcId="{853A2FA8-C28F-4C39-A228-4A24F67F8E41}" destId="{1D0DDFC6-F655-433F-862A-4BA4687661D9}" srcOrd="3" destOrd="0" presId="urn:microsoft.com/office/officeart/2005/8/layout/vList6"/>
    <dgm:cxn modelId="{B7E6D389-4AB1-43AA-8997-1D4C9A567135}" type="presParOf" srcId="{853A2FA8-C28F-4C39-A228-4A24F67F8E41}" destId="{42AA91F8-6707-42C1-95E2-07A4098F50A9}" srcOrd="4" destOrd="0" presId="urn:microsoft.com/office/officeart/2005/8/layout/vList6"/>
    <dgm:cxn modelId="{A0CCC366-6F3E-4C1A-BB29-6D6A3D02BB3C}" type="presParOf" srcId="{42AA91F8-6707-42C1-95E2-07A4098F50A9}" destId="{15EFC003-88BD-431C-9BA2-84832B0E8AAB}" srcOrd="0" destOrd="0" presId="urn:microsoft.com/office/officeart/2005/8/layout/vList6"/>
    <dgm:cxn modelId="{DA6C4E8F-779C-4A53-9D02-563194F903C8}" type="presParOf" srcId="{42AA91F8-6707-42C1-95E2-07A4098F50A9}" destId="{3DC24856-B36A-4AA0-A5A2-D0E855706D90}" srcOrd="1" destOrd="0" presId="urn:microsoft.com/office/officeart/2005/8/layout/vList6"/>
    <dgm:cxn modelId="{D22CF9A1-10DC-41FB-93EC-2C9C9362AEFE}" type="presParOf" srcId="{853A2FA8-C28F-4C39-A228-4A24F67F8E41}" destId="{39F9F291-7296-45C3-BF88-3D71F8536BB4}" srcOrd="5" destOrd="0" presId="urn:microsoft.com/office/officeart/2005/8/layout/vList6"/>
    <dgm:cxn modelId="{D6EE0AE0-A853-4699-86AE-F00F23AD5FBD}" type="presParOf" srcId="{853A2FA8-C28F-4C39-A228-4A24F67F8E41}" destId="{CCFEDD24-9BB5-4C6F-8887-55361E8F0BA3}" srcOrd="6" destOrd="0" presId="urn:microsoft.com/office/officeart/2005/8/layout/vList6"/>
    <dgm:cxn modelId="{C789C0E2-A8D9-407E-BB88-43D52A046944}" type="presParOf" srcId="{CCFEDD24-9BB5-4C6F-8887-55361E8F0BA3}" destId="{551089BD-CF65-4F0D-8A1A-7DA33C39420D}" srcOrd="0" destOrd="0" presId="urn:microsoft.com/office/officeart/2005/8/layout/vList6"/>
    <dgm:cxn modelId="{CFF57E29-2796-4E9D-9ABA-1B81F5693334}" type="presParOf" srcId="{CCFEDD24-9BB5-4C6F-8887-55361E8F0BA3}" destId="{6749B7D3-C6E3-4F4E-8115-6D36081557EA}" srcOrd="1" destOrd="0" presId="urn:microsoft.com/office/officeart/2005/8/layout/vList6"/>
    <dgm:cxn modelId="{CCBA3DA7-A2FE-43BA-9B88-E375DE7B1228}" type="presParOf" srcId="{853A2FA8-C28F-4C39-A228-4A24F67F8E41}" destId="{5C4ECF7C-C1A5-48D6-B936-8AE57546ED76}" srcOrd="7" destOrd="0" presId="urn:microsoft.com/office/officeart/2005/8/layout/vList6"/>
    <dgm:cxn modelId="{EED5EA5A-BF52-4C5F-BD7F-9E341744B77E}" type="presParOf" srcId="{853A2FA8-C28F-4C39-A228-4A24F67F8E41}" destId="{8CECA8A2-9CA3-4817-A84C-C7E64336D7B8}" srcOrd="8" destOrd="0" presId="urn:microsoft.com/office/officeart/2005/8/layout/vList6"/>
    <dgm:cxn modelId="{D469FDA4-8F83-4D24-AEFB-C78F18512A81}" type="presParOf" srcId="{8CECA8A2-9CA3-4817-A84C-C7E64336D7B8}" destId="{EF79C74F-7DDD-4649-9B4A-EAB4B610AA4D}" srcOrd="0" destOrd="0" presId="urn:microsoft.com/office/officeart/2005/8/layout/vList6"/>
    <dgm:cxn modelId="{8FFA20AA-8398-414C-BDEF-93D16A6F5897}" type="presParOf" srcId="{8CECA8A2-9CA3-4817-A84C-C7E64336D7B8}" destId="{640182F4-B2DA-4F12-9CCC-75E096C73657}" srcOrd="1" destOrd="0" presId="urn:microsoft.com/office/officeart/2005/8/layout/vList6"/>
    <dgm:cxn modelId="{5C91DF6D-ECC0-4663-ABBC-5931ADE51F9B}" type="presParOf" srcId="{853A2FA8-C28F-4C39-A228-4A24F67F8E41}" destId="{BD1A7CCA-64ED-4ABA-AC9D-E5CC5A699F9B}" srcOrd="9" destOrd="0" presId="urn:microsoft.com/office/officeart/2005/8/layout/vList6"/>
    <dgm:cxn modelId="{EEC06D92-4FD2-4F8D-9B95-6DF029882987}" type="presParOf" srcId="{853A2FA8-C28F-4C39-A228-4A24F67F8E41}" destId="{99561645-B8C1-4DDA-9568-8CBF909478A7}" srcOrd="10" destOrd="0" presId="urn:microsoft.com/office/officeart/2005/8/layout/vList6"/>
    <dgm:cxn modelId="{533E6DB9-F363-4448-A650-44AD436F66BF}" type="presParOf" srcId="{99561645-B8C1-4DDA-9568-8CBF909478A7}" destId="{904A9FA2-173E-40DE-B6C7-D195C81DA809}" srcOrd="0" destOrd="0" presId="urn:microsoft.com/office/officeart/2005/8/layout/vList6"/>
    <dgm:cxn modelId="{8A7821FF-E7FE-4788-9850-13BC461942B4}" type="presParOf" srcId="{99561645-B8C1-4DDA-9568-8CBF909478A7}" destId="{473AD6F1-D1CB-4B47-B01C-52BD6D6286E9}" srcOrd="1" destOrd="0" presId="urn:microsoft.com/office/officeart/2005/8/layout/vList6"/>
    <dgm:cxn modelId="{4DE50383-2B00-4323-8215-E31E830C2DD4}" type="presParOf" srcId="{853A2FA8-C28F-4C39-A228-4A24F67F8E41}" destId="{A0AE2F75-7D0D-426C-AED9-363886395F4E}" srcOrd="11" destOrd="0" presId="urn:microsoft.com/office/officeart/2005/8/layout/vList6"/>
    <dgm:cxn modelId="{0110F89D-5FFF-4C6E-BBA1-0E8230046515}" type="presParOf" srcId="{853A2FA8-C28F-4C39-A228-4A24F67F8E41}" destId="{061F5C25-657C-4475-BD8B-924F77D303D8}" srcOrd="12" destOrd="0" presId="urn:microsoft.com/office/officeart/2005/8/layout/vList6"/>
    <dgm:cxn modelId="{AD703289-975D-4819-8DD3-B0F04209CF5F}" type="presParOf" srcId="{061F5C25-657C-4475-BD8B-924F77D303D8}" destId="{CDCB0729-BF21-4858-9989-E34A03213478}" srcOrd="0" destOrd="0" presId="urn:microsoft.com/office/officeart/2005/8/layout/vList6"/>
    <dgm:cxn modelId="{8B6EDA39-FB1F-4E7E-8677-B25C7179D424}" type="presParOf" srcId="{061F5C25-657C-4475-BD8B-924F77D303D8}" destId="{E989674B-B4E8-4069-8C14-52DE6188B9E4}" srcOrd="1" destOrd="0" presId="urn:microsoft.com/office/officeart/2005/8/layout/vList6"/>
    <dgm:cxn modelId="{C80CE4E7-6B72-4DE5-90DC-603DA7ECFDE0}" type="presParOf" srcId="{853A2FA8-C28F-4C39-A228-4A24F67F8E41}" destId="{2D4529C6-7BD7-4FF7-AB40-3D027D2AC8BB}" srcOrd="13" destOrd="0" presId="urn:microsoft.com/office/officeart/2005/8/layout/vList6"/>
    <dgm:cxn modelId="{22FD55A1-EB5F-42D5-AF8D-354C9F41D0C6}" type="presParOf" srcId="{853A2FA8-C28F-4C39-A228-4A24F67F8E41}" destId="{6521D764-9B30-4790-A532-C4C43D433BB2}" srcOrd="14" destOrd="0" presId="urn:microsoft.com/office/officeart/2005/8/layout/vList6"/>
    <dgm:cxn modelId="{0661C3C3-8FBA-45C3-B3F6-15069ABCB5EB}" type="presParOf" srcId="{6521D764-9B30-4790-A532-C4C43D433BB2}" destId="{B6FA5F17-AAF8-4643-857D-E55BA4010DE5}" srcOrd="0" destOrd="0" presId="urn:microsoft.com/office/officeart/2005/8/layout/vList6"/>
    <dgm:cxn modelId="{4E8CD4B8-3E94-4BB0-A014-22EA2A46192D}" type="presParOf" srcId="{6521D764-9B30-4790-A532-C4C43D433BB2}" destId="{52FFD527-D8CB-42C1-87EC-532082E4A07E}"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CFEE18-FE5A-4E42-BD54-4CD184F31EDA}">
      <dsp:nvSpPr>
        <dsp:cNvPr id="0" name=""/>
        <dsp:cNvSpPr/>
      </dsp:nvSpPr>
      <dsp:spPr>
        <a:xfrm>
          <a:off x="4519698" y="3696"/>
          <a:ext cx="6779547" cy="1312574"/>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Purchase Well logs &amp; well tests</a:t>
          </a:r>
          <a:endParaRPr lang="en-SG" sz="2400" kern="1200" dirty="0"/>
        </a:p>
      </dsp:txBody>
      <dsp:txXfrm>
        <a:off x="4519698" y="167768"/>
        <a:ext cx="6287332" cy="984430"/>
      </dsp:txXfrm>
    </dsp:sp>
    <dsp:sp modelId="{E3C305AF-18D6-48CD-96D6-A82D35A49421}">
      <dsp:nvSpPr>
        <dsp:cNvPr id="0" name=""/>
        <dsp:cNvSpPr/>
      </dsp:nvSpPr>
      <dsp:spPr>
        <a:xfrm>
          <a:off x="0" y="3696"/>
          <a:ext cx="4519698" cy="13125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Input Data</a:t>
          </a:r>
          <a:endParaRPr lang="en-SG" sz="2400" b="1" kern="1200" dirty="0">
            <a:solidFill>
              <a:schemeClr val="tx1"/>
            </a:solidFill>
          </a:endParaRPr>
        </a:p>
      </dsp:txBody>
      <dsp:txXfrm>
        <a:off x="64075" y="67771"/>
        <a:ext cx="4391548" cy="1184424"/>
      </dsp:txXfrm>
    </dsp:sp>
    <dsp:sp modelId="{E9F3C623-D968-4F5F-B346-0406BA2A3EA2}">
      <dsp:nvSpPr>
        <dsp:cNvPr id="0" name=""/>
        <dsp:cNvSpPr/>
      </dsp:nvSpPr>
      <dsp:spPr>
        <a:xfrm>
          <a:off x="4519698" y="1447528"/>
          <a:ext cx="6779547" cy="1312574"/>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Interpret Porosity with Wyllie </a:t>
          </a:r>
          <a:r>
            <a:rPr lang="en-US" sz="2400" b="0" i="1" u="none" strike="noStrike" kern="1200" cap="none" dirty="0" err="1">
              <a:latin typeface="Quattrocento Sans"/>
              <a:ea typeface="Quattrocento Sans"/>
              <a:cs typeface="Quattrocento Sans"/>
              <a:sym typeface="Quattrocento Sans"/>
            </a:rPr>
            <a:t>Eqn</a:t>
          </a:r>
          <a:r>
            <a:rPr lang="en-US" sz="2400" b="0" i="1" u="none" strike="noStrike" kern="1200" cap="none" dirty="0">
              <a:latin typeface="Quattrocento Sans"/>
              <a:ea typeface="Quattrocento Sans"/>
              <a:cs typeface="Quattrocento Sans"/>
              <a:sym typeface="Quattrocento Sans"/>
            </a:rPr>
            <a:t> and Permeability using Drawdown</a:t>
          </a:r>
          <a:endParaRPr lang="en-SG" sz="2400" kern="1200" dirty="0"/>
        </a:p>
      </dsp:txBody>
      <dsp:txXfrm>
        <a:off x="4519698" y="1611600"/>
        <a:ext cx="6287332" cy="984430"/>
      </dsp:txXfrm>
    </dsp:sp>
    <dsp:sp modelId="{C306D23B-A8C5-410C-9B89-08A24FADC7E6}">
      <dsp:nvSpPr>
        <dsp:cNvPr id="0" name=""/>
        <dsp:cNvSpPr/>
      </dsp:nvSpPr>
      <dsp:spPr>
        <a:xfrm>
          <a:off x="0" y="1447528"/>
          <a:ext cx="4519698" cy="131257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Static Properties</a:t>
          </a:r>
          <a:endParaRPr lang="en-SG" sz="2400" b="1" kern="1200" dirty="0">
            <a:solidFill>
              <a:schemeClr val="tx1"/>
            </a:solidFill>
          </a:endParaRPr>
        </a:p>
      </dsp:txBody>
      <dsp:txXfrm>
        <a:off x="64075" y="1511603"/>
        <a:ext cx="4391548" cy="1184424"/>
      </dsp:txXfrm>
    </dsp:sp>
    <dsp:sp modelId="{3DC24856-B36A-4AA0-A5A2-D0E855706D90}">
      <dsp:nvSpPr>
        <dsp:cNvPr id="0" name=""/>
        <dsp:cNvSpPr/>
      </dsp:nvSpPr>
      <dsp:spPr>
        <a:xfrm>
          <a:off x="4519698" y="2891360"/>
          <a:ext cx="6779547" cy="1312574"/>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Identify drill sweet spots</a:t>
          </a:r>
          <a:endParaRPr lang="en-SG" sz="2400" kern="1200" dirty="0"/>
        </a:p>
      </dsp:txBody>
      <dsp:txXfrm>
        <a:off x="4519698" y="3055432"/>
        <a:ext cx="6287332" cy="984430"/>
      </dsp:txXfrm>
    </dsp:sp>
    <dsp:sp modelId="{15EFC003-88BD-431C-9BA2-84832B0E8AAB}">
      <dsp:nvSpPr>
        <dsp:cNvPr id="0" name=""/>
        <dsp:cNvSpPr/>
      </dsp:nvSpPr>
      <dsp:spPr>
        <a:xfrm>
          <a:off x="0" y="2891360"/>
          <a:ext cx="4519698" cy="131257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Fairway Map</a:t>
          </a:r>
          <a:endParaRPr lang="en-SG" sz="2400" b="1" kern="1200" dirty="0">
            <a:solidFill>
              <a:schemeClr val="tx1"/>
            </a:solidFill>
          </a:endParaRPr>
        </a:p>
      </dsp:txBody>
      <dsp:txXfrm>
        <a:off x="64075" y="2955435"/>
        <a:ext cx="4391548" cy="1184424"/>
      </dsp:txXfrm>
    </dsp:sp>
    <dsp:sp modelId="{6749B7D3-C6E3-4F4E-8115-6D36081557EA}">
      <dsp:nvSpPr>
        <dsp:cNvPr id="0" name=""/>
        <dsp:cNvSpPr/>
      </dsp:nvSpPr>
      <dsp:spPr>
        <a:xfrm>
          <a:off x="4519698" y="4335193"/>
          <a:ext cx="6779547" cy="1312574"/>
        </a:xfrm>
        <a:prstGeom prst="rightArrow">
          <a:avLst>
            <a:gd name="adj1" fmla="val 75000"/>
            <a:gd name="adj2" fmla="val 50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Base case simulation</a:t>
          </a:r>
          <a:endParaRPr lang="en-SG" sz="2400" kern="1200" dirty="0"/>
        </a:p>
      </dsp:txBody>
      <dsp:txXfrm>
        <a:off x="4519698" y="4499265"/>
        <a:ext cx="6287332" cy="984430"/>
      </dsp:txXfrm>
    </dsp:sp>
    <dsp:sp modelId="{551089BD-CF65-4F0D-8A1A-7DA33C39420D}">
      <dsp:nvSpPr>
        <dsp:cNvPr id="0" name=""/>
        <dsp:cNvSpPr/>
      </dsp:nvSpPr>
      <dsp:spPr>
        <a:xfrm>
          <a:off x="0" y="4335193"/>
          <a:ext cx="4519698" cy="131257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Clr>
              <a:srgbClr val="FFC000"/>
            </a:buClr>
            <a:buSzPts val="4000"/>
            <a:buFont typeface="+mj-lt"/>
            <a:buNone/>
          </a:pPr>
          <a:r>
            <a:rPr lang="en-US" sz="2400" b="1" kern="1200" dirty="0">
              <a:solidFill>
                <a:schemeClr val="tx1"/>
              </a:solidFill>
            </a:rPr>
            <a:t>DARTS</a:t>
          </a:r>
          <a:endParaRPr lang="en-SG" sz="2400" b="1" kern="1200" dirty="0">
            <a:solidFill>
              <a:schemeClr val="tx1"/>
            </a:solidFill>
          </a:endParaRPr>
        </a:p>
      </dsp:txBody>
      <dsp:txXfrm>
        <a:off x="64075" y="4399268"/>
        <a:ext cx="4391548" cy="1184424"/>
      </dsp:txXfrm>
    </dsp:sp>
    <dsp:sp modelId="{640182F4-B2DA-4F12-9CCC-75E096C73657}">
      <dsp:nvSpPr>
        <dsp:cNvPr id="0" name=""/>
        <dsp:cNvSpPr/>
      </dsp:nvSpPr>
      <dsp:spPr>
        <a:xfrm>
          <a:off x="4519698" y="5779025"/>
          <a:ext cx="6779547" cy="1312574"/>
        </a:xfrm>
        <a:prstGeom prst="rightArrow">
          <a:avLst>
            <a:gd name="adj1" fmla="val 75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Change Flow Rates and Well Location</a:t>
          </a:r>
          <a:endParaRPr lang="en-SG" sz="2400" kern="1200" dirty="0"/>
        </a:p>
      </dsp:txBody>
      <dsp:txXfrm>
        <a:off x="4519698" y="5943097"/>
        <a:ext cx="6287332" cy="984430"/>
      </dsp:txXfrm>
    </dsp:sp>
    <dsp:sp modelId="{EF79C74F-7DDD-4649-9B4A-EAB4B610AA4D}">
      <dsp:nvSpPr>
        <dsp:cNvPr id="0" name=""/>
        <dsp:cNvSpPr/>
      </dsp:nvSpPr>
      <dsp:spPr>
        <a:xfrm>
          <a:off x="0" y="5779025"/>
          <a:ext cx="4519698" cy="1312574"/>
        </a:xfrm>
        <a:prstGeom prst="round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Clr>
              <a:srgbClr val="FFC000"/>
            </a:buClr>
            <a:buSzPts val="4000"/>
            <a:buFont typeface="+mj-lt"/>
            <a:buNone/>
          </a:pPr>
          <a:r>
            <a:rPr lang="en-US" sz="2400" b="1" kern="1200" dirty="0">
              <a:solidFill>
                <a:schemeClr val="tx1"/>
              </a:solidFill>
            </a:rPr>
            <a:t>Reiterate</a:t>
          </a:r>
          <a:endParaRPr lang="en-SG" sz="2400" b="1" kern="1200" dirty="0">
            <a:solidFill>
              <a:schemeClr val="tx1"/>
            </a:solidFill>
          </a:endParaRPr>
        </a:p>
      </dsp:txBody>
      <dsp:txXfrm>
        <a:off x="64075" y="5843100"/>
        <a:ext cx="4391548" cy="1184424"/>
      </dsp:txXfrm>
    </dsp:sp>
    <dsp:sp modelId="{473AD6F1-D1CB-4B47-B01C-52BD6D6286E9}">
      <dsp:nvSpPr>
        <dsp:cNvPr id="0" name=""/>
        <dsp:cNvSpPr/>
      </dsp:nvSpPr>
      <dsp:spPr>
        <a:xfrm>
          <a:off x="4519698" y="7222857"/>
          <a:ext cx="6779547" cy="1312574"/>
        </a:xfrm>
        <a:prstGeom prst="rightArrow">
          <a:avLst>
            <a:gd name="adj1" fmla="val 75000"/>
            <a:gd name="adj2" fmla="val 50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Redistribute determined </a:t>
          </a:r>
          <a:r>
            <a:rPr lang="en-US" sz="2400" b="0" i="1" u="none" strike="noStrike" kern="1200" cap="none" dirty="0" err="1">
              <a:latin typeface="Quattrocento Sans"/>
              <a:ea typeface="Quattrocento Sans"/>
              <a:cs typeface="Quattrocento Sans"/>
              <a:sym typeface="Quattrocento Sans"/>
            </a:rPr>
            <a:t>wrt</a:t>
          </a:r>
          <a:r>
            <a:rPr lang="en-US" sz="2400" b="0" i="1" u="none" strike="noStrike" kern="1200" cap="none" dirty="0">
              <a:latin typeface="Quattrocento Sans"/>
              <a:ea typeface="Quattrocento Sans"/>
              <a:cs typeface="Quattrocento Sans"/>
              <a:sym typeface="Quattrocento Sans"/>
            </a:rPr>
            <a:t> demand location</a:t>
          </a:r>
          <a:endParaRPr lang="en-SG" sz="2400" kern="1200" dirty="0"/>
        </a:p>
      </dsp:txBody>
      <dsp:txXfrm>
        <a:off x="4519698" y="7386929"/>
        <a:ext cx="6287332" cy="984430"/>
      </dsp:txXfrm>
    </dsp:sp>
    <dsp:sp modelId="{904A9FA2-173E-40DE-B6C7-D195C81DA809}">
      <dsp:nvSpPr>
        <dsp:cNvPr id="0" name=""/>
        <dsp:cNvSpPr/>
      </dsp:nvSpPr>
      <dsp:spPr>
        <a:xfrm>
          <a:off x="0" y="7222857"/>
          <a:ext cx="4519698" cy="13125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i="1" u="none" strike="noStrike" kern="1200" cap="none" dirty="0">
              <a:solidFill>
                <a:schemeClr val="tx1"/>
              </a:solidFill>
              <a:latin typeface="Quattrocento Sans"/>
              <a:ea typeface="Quattrocento Sans"/>
              <a:cs typeface="Quattrocento Sans"/>
              <a:sym typeface="Quattrocento Sans"/>
            </a:rPr>
            <a:t>Support Vector Classification  (SVC) Model</a:t>
          </a:r>
          <a:endParaRPr lang="en-SG" sz="2400" b="1" kern="1200" dirty="0">
            <a:solidFill>
              <a:schemeClr val="tx1"/>
            </a:solidFill>
          </a:endParaRPr>
        </a:p>
      </dsp:txBody>
      <dsp:txXfrm>
        <a:off x="64075" y="7286932"/>
        <a:ext cx="4391548" cy="1184424"/>
      </dsp:txXfrm>
    </dsp:sp>
    <dsp:sp modelId="{E989674B-B4E8-4069-8C14-52DE6188B9E4}">
      <dsp:nvSpPr>
        <dsp:cNvPr id="0" name=""/>
        <dsp:cNvSpPr/>
      </dsp:nvSpPr>
      <dsp:spPr>
        <a:xfrm>
          <a:off x="4519698" y="8666689"/>
          <a:ext cx="6779547" cy="1312574"/>
        </a:xfrm>
        <a:prstGeom prst="rightArrow">
          <a:avLst>
            <a:gd name="adj1" fmla="val 75000"/>
            <a:gd name="adj2" fmla="val 50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CAPEX, OPEX, LCOH, NPV</a:t>
          </a:r>
          <a:endParaRPr lang="en-SG" sz="2400" kern="1200" dirty="0"/>
        </a:p>
      </dsp:txBody>
      <dsp:txXfrm>
        <a:off x="4519698" y="8830761"/>
        <a:ext cx="6287332" cy="984430"/>
      </dsp:txXfrm>
    </dsp:sp>
    <dsp:sp modelId="{CDCB0729-BF21-4858-9989-E34A03213478}">
      <dsp:nvSpPr>
        <dsp:cNvPr id="0" name=""/>
        <dsp:cNvSpPr/>
      </dsp:nvSpPr>
      <dsp:spPr>
        <a:xfrm>
          <a:off x="0" y="8666689"/>
          <a:ext cx="4519698" cy="1312574"/>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Clr>
              <a:srgbClr val="FFC000"/>
            </a:buClr>
            <a:buSzPts val="4000"/>
            <a:buFont typeface="+mj-lt"/>
            <a:buNone/>
          </a:pPr>
          <a:r>
            <a:rPr lang="en-US" sz="2400" b="1" kern="1200" dirty="0">
              <a:solidFill>
                <a:schemeClr val="tx1"/>
              </a:solidFill>
            </a:rPr>
            <a:t>Economic Analysis</a:t>
          </a:r>
          <a:endParaRPr lang="en-SG" sz="2400" b="1" kern="1200" dirty="0">
            <a:solidFill>
              <a:schemeClr val="tx1"/>
            </a:solidFill>
          </a:endParaRPr>
        </a:p>
      </dsp:txBody>
      <dsp:txXfrm>
        <a:off x="64075" y="8730764"/>
        <a:ext cx="4391548" cy="1184424"/>
      </dsp:txXfrm>
    </dsp:sp>
    <dsp:sp modelId="{52FFD527-D8CB-42C1-87EC-532082E4A07E}">
      <dsp:nvSpPr>
        <dsp:cNvPr id="0" name=""/>
        <dsp:cNvSpPr/>
      </dsp:nvSpPr>
      <dsp:spPr>
        <a:xfrm>
          <a:off x="4519698" y="10110521"/>
          <a:ext cx="6779547" cy="1312574"/>
        </a:xfrm>
        <a:prstGeom prst="rightArrow">
          <a:avLst>
            <a:gd name="adj1" fmla="val 75000"/>
            <a:gd name="adj2" fmla="val 50000"/>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ctr" defTabSz="1066800">
            <a:lnSpc>
              <a:spcPct val="90000"/>
            </a:lnSpc>
            <a:spcBef>
              <a:spcPct val="0"/>
            </a:spcBef>
            <a:spcAft>
              <a:spcPct val="15000"/>
            </a:spcAft>
            <a:buClr>
              <a:srgbClr val="FFC000"/>
            </a:buClr>
            <a:buSzPts val="4000"/>
            <a:buFont typeface="+mj-lt"/>
            <a:buNone/>
          </a:pPr>
          <a:endParaRPr lang="en-SG" sz="2400" kern="1200" dirty="0"/>
        </a:p>
        <a:p>
          <a:pPr marL="228600" lvl="1" indent="-228600" algn="ctr" defTabSz="1066800">
            <a:lnSpc>
              <a:spcPct val="90000"/>
            </a:lnSpc>
            <a:spcBef>
              <a:spcPct val="0"/>
            </a:spcBef>
            <a:spcAft>
              <a:spcPct val="15000"/>
            </a:spcAft>
            <a:buClr>
              <a:srgbClr val="FFC000"/>
            </a:buClr>
            <a:buSzPts val="4000"/>
            <a:buFont typeface="+mj-lt"/>
            <a:buNone/>
          </a:pPr>
          <a:r>
            <a:rPr lang="en-US" sz="2400" b="0" i="1" u="none" strike="noStrike" kern="1200" cap="none" dirty="0">
              <a:latin typeface="Quattrocento Sans"/>
              <a:ea typeface="Quattrocento Sans"/>
              <a:cs typeface="Quattrocento Sans"/>
              <a:sym typeface="Quattrocento Sans"/>
            </a:rPr>
            <a:t>High-Grade best-case development scenario </a:t>
          </a:r>
          <a:endParaRPr lang="en-SG" sz="2400" kern="1200" dirty="0"/>
        </a:p>
      </dsp:txBody>
      <dsp:txXfrm>
        <a:off x="4519698" y="10274593"/>
        <a:ext cx="6287332" cy="984430"/>
      </dsp:txXfrm>
    </dsp:sp>
    <dsp:sp modelId="{B6FA5F17-AAF8-4643-857D-E55BA4010DE5}">
      <dsp:nvSpPr>
        <dsp:cNvPr id="0" name=""/>
        <dsp:cNvSpPr/>
      </dsp:nvSpPr>
      <dsp:spPr>
        <a:xfrm>
          <a:off x="0" y="10110521"/>
          <a:ext cx="4519698" cy="1312574"/>
        </a:xfrm>
        <a:prstGeom prst="round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Clr>
              <a:srgbClr val="FFC000"/>
            </a:buClr>
            <a:buSzPts val="4000"/>
            <a:buFont typeface="+mj-lt"/>
            <a:buNone/>
          </a:pPr>
          <a:r>
            <a:rPr lang="en-US" sz="2400" b="1" kern="1200" dirty="0">
              <a:solidFill>
                <a:schemeClr val="tx1"/>
              </a:solidFill>
            </a:rPr>
            <a:t>General ML Model</a:t>
          </a:r>
          <a:endParaRPr lang="en-SG" sz="2400" b="1" kern="1200" dirty="0">
            <a:solidFill>
              <a:schemeClr val="tx1"/>
            </a:solidFill>
          </a:endParaRPr>
        </a:p>
      </dsp:txBody>
      <dsp:txXfrm>
        <a:off x="64075" y="10174596"/>
        <a:ext cx="4391548" cy="1184424"/>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8427" cy="513508"/>
          </a:xfrm>
          <a:prstGeom prst="rect">
            <a:avLst/>
          </a:prstGeom>
          <a:noFill/>
          <a:ln>
            <a:noFill/>
          </a:ln>
        </p:spPr>
        <p:txBody>
          <a:bodyPr spcFirstLastPara="1" wrap="square" lIns="99075" tIns="49525" rIns="99075" bIns="495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023992" y="0"/>
            <a:ext cx="3078427" cy="513508"/>
          </a:xfrm>
          <a:prstGeom prst="rect">
            <a:avLst/>
          </a:prstGeom>
          <a:noFill/>
          <a:ln>
            <a:noFill/>
          </a:ln>
        </p:spPr>
        <p:txBody>
          <a:bodyPr spcFirstLastPara="1" wrap="square" lIns="99075" tIns="49525" rIns="99075" bIns="495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10407" y="4925407"/>
            <a:ext cx="5683250" cy="4029879"/>
          </a:xfrm>
          <a:prstGeom prst="rect">
            <a:avLst/>
          </a:prstGeom>
          <a:noFill/>
          <a:ln>
            <a:noFill/>
          </a:ln>
        </p:spPr>
        <p:txBody>
          <a:bodyPr spcFirstLastPara="1" wrap="square" lIns="99075" tIns="49525" rIns="99075" bIns="495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7"/>
            <a:ext cx="3078427" cy="513507"/>
          </a:xfrm>
          <a:prstGeom prst="rect">
            <a:avLst/>
          </a:prstGeom>
          <a:noFill/>
          <a:ln>
            <a:noFill/>
          </a:ln>
        </p:spPr>
        <p:txBody>
          <a:bodyPr spcFirstLastPara="1" wrap="square" lIns="99075" tIns="49525" rIns="99075" bIns="495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023992" y="9721107"/>
            <a:ext cx="3078427" cy="513507"/>
          </a:xfrm>
          <a:prstGeom prst="rect">
            <a:avLst/>
          </a:prstGeom>
          <a:noFill/>
          <a:ln>
            <a:noFill/>
          </a:ln>
        </p:spPr>
        <p:txBody>
          <a:bodyPr spcFirstLastPara="1" wrap="square" lIns="99075" tIns="49525" rIns="99075" bIns="495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20" name="Google Shape;220;p1: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26" name="Google Shape;226;p2: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3: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32" name="Google Shape;232;p3: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4: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38" name="Google Shape;238;p4: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44" name="Google Shape;244;p5: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50" name="Google Shape;250;p6: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7:notes"/>
          <p:cNvSpPr txBox="1">
            <a:spLocks noGrp="1"/>
          </p:cNvSpPr>
          <p:nvPr>
            <p:ph type="body" idx="1"/>
          </p:nvPr>
        </p:nvSpPr>
        <p:spPr>
          <a:xfrm>
            <a:off x="710407" y="4925407"/>
            <a:ext cx="5683250" cy="4029879"/>
          </a:xfrm>
          <a:prstGeom prst="rect">
            <a:avLst/>
          </a:prstGeom>
        </p:spPr>
        <p:txBody>
          <a:bodyPr spcFirstLastPara="1" wrap="square" lIns="99075" tIns="49525" rIns="99075" bIns="49525" anchor="t" anchorCtr="0">
            <a:noAutofit/>
          </a:bodyPr>
          <a:lstStyle/>
          <a:p>
            <a:pPr marL="0" lvl="0" indent="0" algn="l" rtl="0">
              <a:spcBef>
                <a:spcPts val="0"/>
              </a:spcBef>
              <a:spcAft>
                <a:spcPts val="0"/>
              </a:spcAft>
              <a:buNone/>
            </a:pPr>
            <a:endParaRPr/>
          </a:p>
        </p:txBody>
      </p:sp>
      <p:sp>
        <p:nvSpPr>
          <p:cNvPr id="256" name="Google Shape;256;p7:notes"/>
          <p:cNvSpPr>
            <a:spLocks noGrp="1" noRot="1" noChangeAspect="1"/>
          </p:cNvSpPr>
          <p:nvPr>
            <p:ph type="sldImg" idx="2"/>
          </p:nvPr>
        </p:nvSpPr>
        <p:spPr>
          <a:xfrm>
            <a:off x="482600"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Cover" type="blank">
  <p:cSld name="BLANK">
    <p:spTree>
      <p:nvGrpSpPr>
        <p:cNvPr id="1" name="Shape 18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bg>
      <p:bgPr>
        <a:gradFill>
          <a:gsLst>
            <a:gs pos="0">
              <a:srgbClr val="F5F7FC"/>
            </a:gs>
            <a:gs pos="60000">
              <a:srgbClr val="CDE4BE"/>
            </a:gs>
            <a:gs pos="80000">
              <a:srgbClr val="C4E0B2"/>
            </a:gs>
            <a:gs pos="100000">
              <a:srgbClr val="B7D89F"/>
            </a:gs>
          </a:gsLst>
          <a:lin ang="5400000" scaled="0"/>
        </a:gradFill>
        <a:effectLst/>
      </p:bgPr>
    </p:bg>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D4C94"/>
              </a:buClr>
              <a:buSzPts val="6000"/>
              <a:buFont typeface="Quattrocento Sans"/>
              <a:buNone/>
              <a:defRPr sz="6000" b="1" i="0" u="none" strike="noStrike" cap="none">
                <a:solidFill>
                  <a:srgbClr val="0D4C94"/>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8" name="Google Shape;198;p25"/>
          <p:cNvSpPr txBox="1"/>
          <p:nvPr/>
        </p:nvSpPr>
        <p:spPr>
          <a:xfrm>
            <a:off x="18301897" y="12589072"/>
            <a:ext cx="5487987" cy="730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rgbClr val="0D4C94"/>
                </a:solidFill>
                <a:latin typeface="Quattrocento Sans"/>
                <a:ea typeface="Quattrocento Sans"/>
                <a:cs typeface="Quattrocento Sans"/>
                <a:sym typeface="Quattrocento Sans"/>
              </a:rPr>
              <a:t>#</a:t>
            </a:r>
            <a:fld id="{00000000-1234-1234-1234-123412341234}" type="slidenum">
              <a:rPr lang="en-US" sz="3600" b="1">
                <a:solidFill>
                  <a:srgbClr val="0D4C94"/>
                </a:solidFill>
                <a:latin typeface="Quattrocento Sans"/>
                <a:ea typeface="Quattrocento Sans"/>
                <a:cs typeface="Quattrocento Sans"/>
                <a:sym typeface="Quattrocento Sans"/>
              </a:rPr>
              <a:t>‹#›</a:t>
            </a:fld>
            <a:endParaRPr sz="3600" b="1">
              <a:solidFill>
                <a:srgbClr val="0D4C94"/>
              </a:solidFill>
              <a:latin typeface="Quattrocento Sans"/>
              <a:ea typeface="Quattrocento Sans"/>
              <a:cs typeface="Quattrocento Sans"/>
              <a:sym typeface="Quattrocento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type="blank">
  <p:cSld name="BLANK">
    <p:spTree>
      <p:nvGrpSpPr>
        <p:cNvPr id="1" name="Shape 20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ver" type="blank">
  <p:cSld name="BLANK">
    <p:spTree>
      <p:nvGrpSpPr>
        <p:cNvPr id="1" name="Shape 2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Cover">
  <p:cSld name="1_Cover">
    <p:spTree>
      <p:nvGrpSpPr>
        <p:cNvPr id="1" name="Shape 16"/>
        <p:cNvGrpSpPr/>
        <p:nvPr/>
      </p:nvGrpSpPr>
      <p:grpSpPr>
        <a:xfrm>
          <a:off x="0" y="0"/>
          <a:ext cx="0" cy="0"/>
          <a:chOff x="0" y="0"/>
          <a:chExt cx="0" cy="0"/>
        </a:xfrm>
      </p:grpSpPr>
      <p:sp>
        <p:nvSpPr>
          <p:cNvPr id="17" name="Google Shape;17;p12"/>
          <p:cNvSpPr txBox="1"/>
          <p:nvPr/>
        </p:nvSpPr>
        <p:spPr>
          <a:xfrm>
            <a:off x="18301897" y="12589072"/>
            <a:ext cx="5487987" cy="730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i="0" u="none" strike="noStrike" cap="none">
                <a:solidFill>
                  <a:schemeClr val="lt1"/>
                </a:solidFill>
                <a:latin typeface="Quattrocento Sans"/>
                <a:ea typeface="Quattrocento Sans"/>
                <a:cs typeface="Quattrocento Sans"/>
                <a:sym typeface="Quattrocento Sans"/>
              </a:rPr>
              <a:t>#</a:t>
            </a:r>
            <a:fld id="{00000000-1234-1234-1234-123412341234}" type="slidenum">
              <a:rPr lang="en-US" sz="3600" b="1" i="0" u="none" strike="noStrike" cap="none">
                <a:solidFill>
                  <a:schemeClr val="lt1"/>
                </a:solidFill>
                <a:latin typeface="Quattrocento Sans"/>
                <a:ea typeface="Quattrocento Sans"/>
                <a:cs typeface="Quattrocento Sans"/>
                <a:sym typeface="Quattrocento Sans"/>
              </a:rPr>
              <a:t>‹#›</a:t>
            </a:fld>
            <a:endParaRPr sz="3600" b="1" i="0" u="none" strike="noStrike" cap="none">
              <a:solidFill>
                <a:schemeClr val="lt1"/>
              </a:solidFill>
              <a:latin typeface="Quattrocento Sans"/>
              <a:ea typeface="Quattrocento Sans"/>
              <a:cs typeface="Quattrocento Sans"/>
              <a:sym typeface="Quattrocento Sans"/>
            </a:endParaRPr>
          </a:p>
        </p:txBody>
      </p:sp>
      <p:sp>
        <p:nvSpPr>
          <p:cNvPr id="18" name="Google Shape;18;p12"/>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6000"/>
              <a:buFont typeface="Quattrocento Sans"/>
              <a:buNone/>
              <a:defRPr sz="60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9" name="Google Shape;19;p12" descr="Logo, company name&#10;&#10;Description automatically generated"/>
          <p:cNvPicPr preferRelativeResize="0"/>
          <p:nvPr/>
        </p:nvPicPr>
        <p:blipFill rotWithShape="1">
          <a:blip r:embed="rId2">
            <a:alphaModFix/>
          </a:blip>
          <a:srcRect l="9380" t="25325" r="16446" b="12396"/>
          <a:stretch/>
        </p:blipFill>
        <p:spPr>
          <a:xfrm>
            <a:off x="543951" y="12611932"/>
            <a:ext cx="1239302" cy="730251"/>
          </a:xfrm>
          <a:prstGeom prst="rect">
            <a:avLst/>
          </a:prstGeom>
          <a:noFill/>
          <a:ln>
            <a:noFill/>
          </a:ln>
        </p:spPr>
      </p:pic>
      <p:pic>
        <p:nvPicPr>
          <p:cNvPr id="20" name="Google Shape;20;p12" descr="Logo, company name&#10;&#10;Description automatically generated"/>
          <p:cNvPicPr preferRelativeResize="0"/>
          <p:nvPr/>
        </p:nvPicPr>
        <p:blipFill rotWithShape="1">
          <a:blip r:embed="rId3">
            <a:alphaModFix/>
          </a:blip>
          <a:srcRect/>
          <a:stretch/>
        </p:blipFill>
        <p:spPr>
          <a:xfrm>
            <a:off x="22039141" y="187323"/>
            <a:ext cx="1641084" cy="1083356"/>
          </a:xfrm>
          <a:prstGeom prst="rect">
            <a:avLst/>
          </a:prstGeom>
          <a:noFill/>
          <a:ln>
            <a:noFill/>
          </a:ln>
        </p:spPr>
      </p:pic>
      <p:sp>
        <p:nvSpPr>
          <p:cNvPr id="21" name="Google Shape;21;p12"/>
          <p:cNvSpPr/>
          <p:nvPr/>
        </p:nvSpPr>
        <p:spPr>
          <a:xfrm>
            <a:off x="0" y="1498636"/>
            <a:ext cx="24387174" cy="7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26"/>
        <p:cNvGrpSpPr/>
        <p:nvPr/>
      </p:nvGrpSpPr>
      <p:grpSpPr>
        <a:xfrm>
          <a:off x="0" y="0"/>
          <a:ext cx="0" cy="0"/>
          <a:chOff x="0" y="0"/>
          <a:chExt cx="0" cy="0"/>
        </a:xfrm>
      </p:grpSpPr>
      <p:sp>
        <p:nvSpPr>
          <p:cNvPr id="27" name="Google Shape;27;p11"/>
          <p:cNvSpPr txBox="1"/>
          <p:nvPr/>
        </p:nvSpPr>
        <p:spPr>
          <a:xfrm>
            <a:off x="18301897" y="12589072"/>
            <a:ext cx="5487987" cy="730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i="0" u="none" strike="noStrike" cap="none">
                <a:solidFill>
                  <a:schemeClr val="lt1"/>
                </a:solidFill>
                <a:latin typeface="Quattrocento Sans"/>
                <a:ea typeface="Quattrocento Sans"/>
                <a:cs typeface="Quattrocento Sans"/>
                <a:sym typeface="Quattrocento Sans"/>
              </a:rPr>
              <a:t>#</a:t>
            </a:r>
            <a:fld id="{00000000-1234-1234-1234-123412341234}" type="slidenum">
              <a:rPr lang="en-US" sz="3600" b="1" i="0" u="none" strike="noStrike" cap="none">
                <a:solidFill>
                  <a:schemeClr val="lt1"/>
                </a:solidFill>
                <a:latin typeface="Quattrocento Sans"/>
                <a:ea typeface="Quattrocento Sans"/>
                <a:cs typeface="Quattrocento Sans"/>
                <a:sym typeface="Quattrocento Sans"/>
              </a:rPr>
              <a:t>‹#›</a:t>
            </a:fld>
            <a:endParaRPr sz="3600" b="1" i="0" u="none" strike="noStrike" cap="none">
              <a:solidFill>
                <a:schemeClr val="lt1"/>
              </a:solidFill>
              <a:latin typeface="Quattrocento Sans"/>
              <a:ea typeface="Quattrocento Sans"/>
              <a:cs typeface="Quattrocento Sans"/>
              <a:sym typeface="Quattrocento Sans"/>
            </a:endParaRPr>
          </a:p>
        </p:txBody>
      </p:sp>
      <p:sp>
        <p:nvSpPr>
          <p:cNvPr id="28" name="Google Shape;28;p11"/>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6000"/>
              <a:buFont typeface="Quattrocento Sans"/>
              <a:buNone/>
              <a:defRPr sz="60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29" name="Google Shape;29;p11" descr="Logo, company name&#10;&#10;Description automatically generated"/>
          <p:cNvPicPr preferRelativeResize="0"/>
          <p:nvPr/>
        </p:nvPicPr>
        <p:blipFill rotWithShape="1">
          <a:blip r:embed="rId2">
            <a:alphaModFix/>
          </a:blip>
          <a:srcRect l="9380" t="25325" r="16446" b="12396"/>
          <a:stretch/>
        </p:blipFill>
        <p:spPr>
          <a:xfrm>
            <a:off x="543951" y="12611932"/>
            <a:ext cx="1239302" cy="730251"/>
          </a:xfrm>
          <a:prstGeom prst="rect">
            <a:avLst/>
          </a:prstGeom>
          <a:noFill/>
          <a:ln>
            <a:noFill/>
          </a:ln>
        </p:spPr>
      </p:pic>
      <p:pic>
        <p:nvPicPr>
          <p:cNvPr id="30" name="Google Shape;30;p11" descr="Logo, company name&#10;&#10;Description automatically generated"/>
          <p:cNvPicPr preferRelativeResize="0"/>
          <p:nvPr/>
        </p:nvPicPr>
        <p:blipFill rotWithShape="1">
          <a:blip r:embed="rId3">
            <a:alphaModFix/>
          </a:blip>
          <a:srcRect/>
          <a:stretch/>
        </p:blipFill>
        <p:spPr>
          <a:xfrm>
            <a:off x="22039141" y="187323"/>
            <a:ext cx="1641084" cy="1083356"/>
          </a:xfrm>
          <a:prstGeom prst="rect">
            <a:avLst/>
          </a:prstGeom>
          <a:noFill/>
          <a:ln>
            <a:noFill/>
          </a:ln>
        </p:spPr>
      </p:pic>
      <p:sp>
        <p:nvSpPr>
          <p:cNvPr id="31" name="Google Shape;31;p11"/>
          <p:cNvSpPr/>
          <p:nvPr/>
        </p:nvSpPr>
        <p:spPr>
          <a:xfrm>
            <a:off x="0" y="1498636"/>
            <a:ext cx="24387174" cy="7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6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ver" type="blank">
  <p:cSld name="BLANK">
    <p:spTree>
      <p:nvGrpSpPr>
        <p:cNvPr id="1" name="Shape 65"/>
        <p:cNvGrpSpPr/>
        <p:nvPr/>
      </p:nvGrpSpPr>
      <p:grpSpPr>
        <a:xfrm>
          <a:off x="0" y="0"/>
          <a:ext cx="0" cy="0"/>
          <a:chOff x="0" y="0"/>
          <a:chExt cx="0" cy="0"/>
        </a:xfrm>
      </p:grpSpPr>
      <p:cxnSp>
        <p:nvCxnSpPr>
          <p:cNvPr id="66" name="Google Shape;66;p15"/>
          <p:cNvCxnSpPr/>
          <p:nvPr/>
        </p:nvCxnSpPr>
        <p:spPr>
          <a:xfrm>
            <a:off x="2564678" y="4045527"/>
            <a:ext cx="19257819"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3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70"/>
        <p:cNvGrpSpPr/>
        <p:nvPr/>
      </p:nvGrpSpPr>
      <p:grpSpPr>
        <a:xfrm>
          <a:off x="0" y="0"/>
          <a:ext cx="0" cy="0"/>
          <a:chOff x="0" y="0"/>
          <a:chExt cx="0" cy="0"/>
        </a:xfrm>
      </p:grpSpPr>
      <p:sp>
        <p:nvSpPr>
          <p:cNvPr id="171" name="Google Shape;171;p19"/>
          <p:cNvSpPr txBox="1"/>
          <p:nvPr/>
        </p:nvSpPr>
        <p:spPr>
          <a:xfrm>
            <a:off x="18301897" y="12589072"/>
            <a:ext cx="5487987" cy="730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lt1"/>
                </a:solidFill>
                <a:latin typeface="Quattrocento Sans"/>
                <a:ea typeface="Quattrocento Sans"/>
                <a:cs typeface="Quattrocento Sans"/>
                <a:sym typeface="Quattrocento Sans"/>
              </a:rPr>
              <a:t>#</a:t>
            </a:r>
            <a:fld id="{00000000-1234-1234-1234-123412341234}" type="slidenum">
              <a:rPr lang="en-US" sz="3600" b="1">
                <a:solidFill>
                  <a:schemeClr val="lt1"/>
                </a:solidFill>
                <a:latin typeface="Quattrocento Sans"/>
                <a:ea typeface="Quattrocento Sans"/>
                <a:cs typeface="Quattrocento Sans"/>
                <a:sym typeface="Quattrocento Sans"/>
              </a:rPr>
              <a:t>‹#›</a:t>
            </a:fld>
            <a:endParaRPr sz="3600" b="1">
              <a:solidFill>
                <a:schemeClr val="lt1"/>
              </a:solidFill>
              <a:latin typeface="Quattrocento Sans"/>
              <a:ea typeface="Quattrocento Sans"/>
              <a:cs typeface="Quattrocento Sans"/>
              <a:sym typeface="Quattrocento Sans"/>
            </a:endParaRPr>
          </a:p>
        </p:txBody>
      </p:sp>
      <p:sp>
        <p:nvSpPr>
          <p:cNvPr id="172" name="Google Shape;172;p19"/>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6000"/>
              <a:buFont typeface="Quattrocento Sans"/>
              <a:buNone/>
              <a:defRPr sz="60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73" name="Google Shape;173;p19" descr="Logo, company name&#10;&#10;Description automatically generated"/>
          <p:cNvPicPr preferRelativeResize="0"/>
          <p:nvPr/>
        </p:nvPicPr>
        <p:blipFill rotWithShape="1">
          <a:blip r:embed="rId2">
            <a:alphaModFix/>
          </a:blip>
          <a:srcRect l="9380" t="25325" r="16446" b="12396"/>
          <a:stretch/>
        </p:blipFill>
        <p:spPr>
          <a:xfrm>
            <a:off x="543951" y="12611932"/>
            <a:ext cx="1239302" cy="730251"/>
          </a:xfrm>
          <a:prstGeom prst="rect">
            <a:avLst/>
          </a:prstGeom>
          <a:noFill/>
          <a:ln>
            <a:noFill/>
          </a:ln>
        </p:spPr>
      </p:pic>
      <p:pic>
        <p:nvPicPr>
          <p:cNvPr id="174" name="Google Shape;174;p19" descr="Logo, company name&#10;&#10;Description automatically generated"/>
          <p:cNvPicPr preferRelativeResize="0"/>
          <p:nvPr/>
        </p:nvPicPr>
        <p:blipFill rotWithShape="1">
          <a:blip r:embed="rId3">
            <a:alphaModFix/>
          </a:blip>
          <a:srcRect/>
          <a:stretch/>
        </p:blipFill>
        <p:spPr>
          <a:xfrm>
            <a:off x="22039141" y="187323"/>
            <a:ext cx="1641084" cy="1083356"/>
          </a:xfrm>
          <a:prstGeom prst="rect">
            <a:avLst/>
          </a:prstGeom>
          <a:noFill/>
          <a:ln>
            <a:noFill/>
          </a:ln>
        </p:spPr>
      </p:pic>
      <p:sp>
        <p:nvSpPr>
          <p:cNvPr id="175" name="Google Shape;175;p19"/>
          <p:cNvSpPr/>
          <p:nvPr/>
        </p:nvSpPr>
        <p:spPr>
          <a:xfrm>
            <a:off x="0" y="1498636"/>
            <a:ext cx="24387174" cy="7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ver" type="blank">
  <p:cSld name="BLANK">
    <p:spTree>
      <p:nvGrpSpPr>
        <p:cNvPr id="1" name="Shape 176"/>
        <p:cNvGrpSpPr/>
        <p:nvPr/>
      </p:nvGrpSpPr>
      <p:grpSpPr>
        <a:xfrm>
          <a:off x="0" y="0"/>
          <a:ext cx="0" cy="0"/>
          <a:chOff x="0" y="0"/>
          <a:chExt cx="0" cy="0"/>
        </a:xfrm>
      </p:grpSpPr>
      <p:cxnSp>
        <p:nvCxnSpPr>
          <p:cNvPr id="177" name="Google Shape;177;p20"/>
          <p:cNvCxnSpPr/>
          <p:nvPr/>
        </p:nvCxnSpPr>
        <p:spPr>
          <a:xfrm>
            <a:off x="2564678" y="4045527"/>
            <a:ext cx="19257819" cy="0"/>
          </a:xfrm>
          <a:prstGeom prst="straightConnector1">
            <a:avLst/>
          </a:prstGeom>
          <a:noFill/>
          <a:ln w="9525" cap="flat" cmpd="sng">
            <a:solidFill>
              <a:schemeClr val="lt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ver">
  <p:cSld name="Cover">
    <p:spTree>
      <p:nvGrpSpPr>
        <p:cNvPr id="1" name="Shape 181"/>
        <p:cNvGrpSpPr/>
        <p:nvPr/>
      </p:nvGrpSpPr>
      <p:grpSpPr>
        <a:xfrm>
          <a:off x="0" y="0"/>
          <a:ext cx="0" cy="0"/>
          <a:chOff x="0" y="0"/>
          <a:chExt cx="0" cy="0"/>
        </a:xfrm>
      </p:grpSpPr>
      <p:sp>
        <p:nvSpPr>
          <p:cNvPr id="182" name="Google Shape;182;p22"/>
          <p:cNvSpPr txBox="1"/>
          <p:nvPr/>
        </p:nvSpPr>
        <p:spPr>
          <a:xfrm>
            <a:off x="18301897" y="12589072"/>
            <a:ext cx="5487987" cy="73025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2800" b="1">
                <a:solidFill>
                  <a:schemeClr val="lt1"/>
                </a:solidFill>
                <a:latin typeface="Quattrocento Sans"/>
                <a:ea typeface="Quattrocento Sans"/>
                <a:cs typeface="Quattrocento Sans"/>
                <a:sym typeface="Quattrocento Sans"/>
              </a:rPr>
              <a:t>#</a:t>
            </a:r>
            <a:fld id="{00000000-1234-1234-1234-123412341234}" type="slidenum">
              <a:rPr lang="en-US" sz="3600" b="1">
                <a:solidFill>
                  <a:schemeClr val="lt1"/>
                </a:solidFill>
                <a:latin typeface="Quattrocento Sans"/>
                <a:ea typeface="Quattrocento Sans"/>
                <a:cs typeface="Quattrocento Sans"/>
                <a:sym typeface="Quattrocento Sans"/>
              </a:rPr>
              <a:t>‹#›</a:t>
            </a:fld>
            <a:endParaRPr sz="3600" b="1">
              <a:solidFill>
                <a:schemeClr val="lt1"/>
              </a:solidFill>
              <a:latin typeface="Quattrocento Sans"/>
              <a:ea typeface="Quattrocento Sans"/>
              <a:cs typeface="Quattrocento Sans"/>
              <a:sym typeface="Quattrocento Sans"/>
            </a:endParaRPr>
          </a:p>
        </p:txBody>
      </p:sp>
      <p:sp>
        <p:nvSpPr>
          <p:cNvPr id="183" name="Google Shape;183;p22"/>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1"/>
              </a:buClr>
              <a:buSzPts val="6000"/>
              <a:buFont typeface="Quattrocento Sans"/>
              <a:buNone/>
              <a:defRPr sz="6000" b="1"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84" name="Google Shape;184;p22" descr="Logo, company name&#10;&#10;Description automatically generated"/>
          <p:cNvPicPr preferRelativeResize="0"/>
          <p:nvPr/>
        </p:nvPicPr>
        <p:blipFill rotWithShape="1">
          <a:blip r:embed="rId2">
            <a:alphaModFix/>
          </a:blip>
          <a:srcRect l="9380" t="25325" r="16446" b="12396"/>
          <a:stretch/>
        </p:blipFill>
        <p:spPr>
          <a:xfrm>
            <a:off x="543951" y="12611932"/>
            <a:ext cx="1239302" cy="730251"/>
          </a:xfrm>
          <a:prstGeom prst="rect">
            <a:avLst/>
          </a:prstGeom>
          <a:noFill/>
          <a:ln>
            <a:noFill/>
          </a:ln>
        </p:spPr>
      </p:pic>
      <p:pic>
        <p:nvPicPr>
          <p:cNvPr id="185" name="Google Shape;185;p22" descr="Logo, company name&#10;&#10;Description automatically generated"/>
          <p:cNvPicPr preferRelativeResize="0"/>
          <p:nvPr/>
        </p:nvPicPr>
        <p:blipFill rotWithShape="1">
          <a:blip r:embed="rId3">
            <a:alphaModFix/>
          </a:blip>
          <a:srcRect/>
          <a:stretch/>
        </p:blipFill>
        <p:spPr>
          <a:xfrm>
            <a:off x="22039141" y="187323"/>
            <a:ext cx="1641084" cy="1083356"/>
          </a:xfrm>
          <a:prstGeom prst="rect">
            <a:avLst/>
          </a:prstGeom>
          <a:noFill/>
          <a:ln>
            <a:noFill/>
          </a:ln>
        </p:spPr>
      </p:pic>
      <p:sp>
        <p:nvSpPr>
          <p:cNvPr id="186" name="Google Shape;186;p22"/>
          <p:cNvSpPr/>
          <p:nvPr/>
        </p:nvSpPr>
        <p:spPr>
          <a:xfrm>
            <a:off x="0" y="1498636"/>
            <a:ext cx="24387174" cy="72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hyperlink" Target="https://www.omvpetrom.com/en" TargetMode="External"/><Relationship Id="rId26" Type="http://schemas.openxmlformats.org/officeDocument/2006/relationships/hyperlink" Target="https://packersplus.com/" TargetMode="External"/><Relationship Id="rId3" Type="http://schemas.openxmlformats.org/officeDocument/2006/relationships/theme" Target="../theme/theme3.xml"/><Relationship Id="rId21" Type="http://schemas.openxmlformats.org/officeDocument/2006/relationships/image" Target="../media/image13.png"/><Relationship Id="rId34"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hyperlink" Target="https://www.geolog.com/" TargetMode="External"/><Relationship Id="rId17" Type="http://schemas.openxmlformats.org/officeDocument/2006/relationships/image" Target="../media/image11.png"/><Relationship Id="rId25" Type="http://schemas.openxmlformats.org/officeDocument/2006/relationships/image" Target="../media/image15.png"/><Relationship Id="rId33" Type="http://schemas.openxmlformats.org/officeDocument/2006/relationships/image" Target="../media/image19.png"/><Relationship Id="rId2" Type="http://schemas.openxmlformats.org/officeDocument/2006/relationships/slideLayout" Target="../slideLayouts/slideLayout5.xml"/><Relationship Id="rId16" Type="http://schemas.openxmlformats.org/officeDocument/2006/relationships/hyperlink" Target="https://www.oilfieldinternational.com/" TargetMode="External"/><Relationship Id="rId20" Type="http://schemas.openxmlformats.org/officeDocument/2006/relationships/hyperlink" Target="https://www.tudelft.nl/en/" TargetMode="External"/><Relationship Id="rId29"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hyperlink" Target="http://calida-aqua.hr/" TargetMode="External"/><Relationship Id="rId11" Type="http://schemas.openxmlformats.org/officeDocument/2006/relationships/image" Target="../media/image8.png"/><Relationship Id="rId24" Type="http://schemas.openxmlformats.org/officeDocument/2006/relationships/hyperlink" Target="https://www.tno.nl/en/" TargetMode="External"/><Relationship Id="rId32" Type="http://schemas.openxmlformats.org/officeDocument/2006/relationships/image" Target="../media/image3.png"/><Relationship Id="rId5" Type="http://schemas.openxmlformats.org/officeDocument/2006/relationships/image" Target="../media/image2.png"/><Relationship Id="rId15" Type="http://schemas.openxmlformats.org/officeDocument/2006/relationships/image" Target="../media/image10.png"/><Relationship Id="rId23" Type="http://schemas.openxmlformats.org/officeDocument/2006/relationships/image" Target="../media/image14.png"/><Relationship Id="rId28" Type="http://schemas.openxmlformats.org/officeDocument/2006/relationships/hyperlink" Target="https://www.untappedenergy.ca/" TargetMode="External"/><Relationship Id="rId36" Type="http://schemas.openxmlformats.org/officeDocument/2006/relationships/image" Target="../media/image22.png"/><Relationship Id="rId10" Type="http://schemas.openxmlformats.org/officeDocument/2006/relationships/hyperlink" Target="https://www.halliburton.com/" TargetMode="External"/><Relationship Id="rId19" Type="http://schemas.openxmlformats.org/officeDocument/2006/relationships/image" Target="../media/image12.png"/><Relationship Id="rId31" Type="http://schemas.openxmlformats.org/officeDocument/2006/relationships/image" Target="../media/image18.png"/><Relationship Id="rId4" Type="http://schemas.openxmlformats.org/officeDocument/2006/relationships/image" Target="../media/image1.png"/><Relationship Id="rId9" Type="http://schemas.openxmlformats.org/officeDocument/2006/relationships/image" Target="../media/image7.png"/><Relationship Id="rId14" Type="http://schemas.openxmlformats.org/officeDocument/2006/relationships/hyperlink" Target="https://www.integradas.ca/" TargetMode="External"/><Relationship Id="rId22" Type="http://schemas.openxmlformats.org/officeDocument/2006/relationships/hyperlink" Target="https://www.seismos.com/" TargetMode="External"/><Relationship Id="rId27" Type="http://schemas.openxmlformats.org/officeDocument/2006/relationships/image" Target="../media/image16.png"/><Relationship Id="rId30" Type="http://schemas.openxmlformats.org/officeDocument/2006/relationships/hyperlink" Target="https://rgn-pess.com/" TargetMode="External"/><Relationship Id="rId35" Type="http://schemas.openxmlformats.org/officeDocument/2006/relationships/image" Target="../media/image21.png"/><Relationship Id="rId8" Type="http://schemas.openxmlformats.org/officeDocument/2006/relationships/hyperlink" Target="https://www.eavor.com/"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g"/><Relationship Id="rId18" Type="http://schemas.openxmlformats.org/officeDocument/2006/relationships/image" Target="../media/image31.jpg"/><Relationship Id="rId3" Type="http://schemas.openxmlformats.org/officeDocument/2006/relationships/image" Target="../media/image1.png"/><Relationship Id="rId21" Type="http://schemas.openxmlformats.org/officeDocument/2006/relationships/image" Target="../media/image34.jpg"/><Relationship Id="rId7" Type="http://schemas.openxmlformats.org/officeDocument/2006/relationships/image" Target="../media/image20.png"/><Relationship Id="rId12" Type="http://schemas.openxmlformats.org/officeDocument/2006/relationships/image" Target="../media/image25.jpg"/><Relationship Id="rId17" Type="http://schemas.openxmlformats.org/officeDocument/2006/relationships/image" Target="../media/image30.png"/><Relationship Id="rId25" Type="http://schemas.openxmlformats.org/officeDocument/2006/relationships/image" Target="../media/image38.jpg"/><Relationship Id="rId2" Type="http://schemas.openxmlformats.org/officeDocument/2006/relationships/theme" Target="../theme/theme4.xml"/><Relationship Id="rId16" Type="http://schemas.openxmlformats.org/officeDocument/2006/relationships/image" Target="../media/image29.jpg"/><Relationship Id="rId20" Type="http://schemas.openxmlformats.org/officeDocument/2006/relationships/image" Target="../media/image33.jp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jpg"/><Relationship Id="rId24" Type="http://schemas.openxmlformats.org/officeDocument/2006/relationships/image" Target="../media/image37.jpg"/><Relationship Id="rId5" Type="http://schemas.openxmlformats.org/officeDocument/2006/relationships/image" Target="../media/image3.png"/><Relationship Id="rId15" Type="http://schemas.openxmlformats.org/officeDocument/2006/relationships/image" Target="../media/image28.jpg"/><Relationship Id="rId23" Type="http://schemas.openxmlformats.org/officeDocument/2006/relationships/image" Target="../media/image36.png"/><Relationship Id="rId10" Type="http://schemas.openxmlformats.org/officeDocument/2006/relationships/image" Target="../media/image23.jpg"/><Relationship Id="rId19" Type="http://schemas.openxmlformats.org/officeDocument/2006/relationships/image" Target="../media/image32.png"/><Relationship Id="rId4" Type="http://schemas.openxmlformats.org/officeDocument/2006/relationships/image" Target="../media/image2.png"/><Relationship Id="rId9" Type="http://schemas.openxmlformats.org/officeDocument/2006/relationships/image" Target="../media/image22.png"/><Relationship Id="rId14" Type="http://schemas.openxmlformats.org/officeDocument/2006/relationships/image" Target="../media/image27.jpg"/><Relationship Id="rId22" Type="http://schemas.openxmlformats.org/officeDocument/2006/relationships/image" Target="../media/image35.jp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39.png"/><Relationship Id="rId3" Type="http://schemas.openxmlformats.org/officeDocument/2006/relationships/theme" Target="../theme/theme5.xml"/><Relationship Id="rId21"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7.png"/><Relationship Id="rId17" Type="http://schemas.openxmlformats.org/officeDocument/2006/relationships/image" Target="../media/image12.png"/><Relationship Id="rId25" Type="http://schemas.openxmlformats.org/officeDocument/2006/relationships/hyperlink" Target="https://www.linkedin.com/company/spe-europe-energygeohackathon/" TargetMode="External"/><Relationship Id="rId2" Type="http://schemas.openxmlformats.org/officeDocument/2006/relationships/slideLayout" Target="../slideLayouts/slideLayout8.xml"/><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hyperlink" Target="https://www.instagram.com/spe_geo_hackathon/?hl=en"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24" Type="http://schemas.openxmlformats.org/officeDocument/2006/relationships/hyperlink" Target="http://www.spehackathon-eu.com/" TargetMode="External"/><Relationship Id="rId32" Type="http://schemas.openxmlformats.org/officeDocument/2006/relationships/image" Target="../media/image42.png"/><Relationship Id="rId5" Type="http://schemas.openxmlformats.org/officeDocument/2006/relationships/image" Target="../media/image2.png"/><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14.png"/><Relationship Id="rId31" Type="http://schemas.openxmlformats.org/officeDocument/2006/relationships/hyperlink" Target="mailto:spe.energygeohackathon@gmail.com" TargetMode="External"/><Relationship Id="rId4" Type="http://schemas.openxmlformats.org/officeDocument/2006/relationships/image" Target="../media/image1.png"/><Relationship Id="rId9" Type="http://schemas.openxmlformats.org/officeDocument/2006/relationships/image" Target="../media/image21.png"/><Relationship Id="rId14" Type="http://schemas.openxmlformats.org/officeDocument/2006/relationships/image" Target="../media/image9.png"/><Relationship Id="rId22" Type="http://schemas.openxmlformats.org/officeDocument/2006/relationships/image" Target="../media/image17.png"/><Relationship Id="rId27" Type="http://schemas.openxmlformats.org/officeDocument/2006/relationships/hyperlink" Target="https://www.youtube.com/channel/UC9aIQnPZlUOT_EvFfZRihdw" TargetMode="External"/><Relationship Id="rId30" Type="http://schemas.openxmlformats.org/officeDocument/2006/relationships/image" Target="../media/image4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7.xml"/><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44.png"/><Relationship Id="rId4" Type="http://schemas.openxmlformats.org/officeDocument/2006/relationships/image" Target="../media/image43.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pn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hyperlink" Target="https://www.youtube.com/channel/UC9aIQnPZlUOT_EvFfZRihdw" TargetMode="External"/><Relationship Id="rId12" Type="http://schemas.openxmlformats.org/officeDocument/2006/relationships/hyperlink" Target="mailto:spe.energygeohackathon@gmail.com" TargetMode="External"/><Relationship Id="rId2" Type="http://schemas.openxmlformats.org/officeDocument/2006/relationships/theme" Target="../theme/theme9.xml"/><Relationship Id="rId1" Type="http://schemas.openxmlformats.org/officeDocument/2006/relationships/slideLayout" Target="../slideLayouts/slideLayout13.xml"/><Relationship Id="rId6" Type="http://schemas.openxmlformats.org/officeDocument/2006/relationships/image" Target="../media/image39.png"/><Relationship Id="rId11" Type="http://schemas.openxmlformats.org/officeDocument/2006/relationships/image" Target="../media/image3.png"/><Relationship Id="rId5" Type="http://schemas.openxmlformats.org/officeDocument/2006/relationships/hyperlink" Target="https://www.linkedin.com/company/spe-europe-energygeohackathon/" TargetMode="External"/><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hyperlink" Target="https://www.instagram.com/spe_geo_hackathon/?hl=en"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8" descr="A picture containing outdoor, sky, nature, grass&#10;&#10;Description automatically generated"/>
          <p:cNvPicPr preferRelativeResize="0"/>
          <p:nvPr/>
        </p:nvPicPr>
        <p:blipFill rotWithShape="1">
          <a:blip r:embed="rId4">
            <a:alphaModFix/>
          </a:blip>
          <a:srcRect t="19976"/>
          <a:stretch/>
        </p:blipFill>
        <p:spPr>
          <a:xfrm>
            <a:off x="0" y="0"/>
            <a:ext cx="24384000" cy="13716000"/>
          </a:xfrm>
          <a:prstGeom prst="rect">
            <a:avLst/>
          </a:prstGeom>
          <a:noFill/>
          <a:ln>
            <a:noFill/>
          </a:ln>
        </p:spPr>
      </p:pic>
      <p:pic>
        <p:nvPicPr>
          <p:cNvPr id="11" name="Google Shape;11;p8" descr="Background pattern&#10;&#10;Description automatically generated"/>
          <p:cNvPicPr preferRelativeResize="0"/>
          <p:nvPr/>
        </p:nvPicPr>
        <p:blipFill rotWithShape="1">
          <a:blip r:embed="rId5">
            <a:alphaModFix amt="85000"/>
          </a:blip>
          <a:srcRect/>
          <a:stretch/>
        </p:blipFill>
        <p:spPr>
          <a:xfrm>
            <a:off x="3173" y="0"/>
            <a:ext cx="24384002" cy="13716000"/>
          </a:xfrm>
          <a:prstGeom prst="rect">
            <a:avLst/>
          </a:prstGeom>
          <a:noFill/>
          <a:ln>
            <a:noFill/>
          </a:ln>
        </p:spPr>
      </p:pic>
      <p:pic>
        <p:nvPicPr>
          <p:cNvPr id="12" name="Google Shape;12;p8" descr="Logo, company name&#10;&#10;Description automatically generated"/>
          <p:cNvPicPr preferRelativeResize="0"/>
          <p:nvPr/>
        </p:nvPicPr>
        <p:blipFill rotWithShape="1">
          <a:blip r:embed="rId6">
            <a:alphaModFix/>
          </a:blip>
          <a:srcRect l="11815" t="28311" r="18596" b="13879"/>
          <a:stretch/>
        </p:blipFill>
        <p:spPr>
          <a:xfrm>
            <a:off x="1170708" y="921103"/>
            <a:ext cx="4770099" cy="2780940"/>
          </a:xfrm>
          <a:prstGeom prst="rect">
            <a:avLst/>
          </a:prstGeom>
          <a:noFill/>
          <a:ln>
            <a:noFill/>
          </a:ln>
        </p:spPr>
      </p:pic>
      <p:pic>
        <p:nvPicPr>
          <p:cNvPr id="13" name="Google Shape;13;p8" descr="Logo, company name&#10;&#10;Description automatically generated"/>
          <p:cNvPicPr preferRelativeResize="0"/>
          <p:nvPr/>
        </p:nvPicPr>
        <p:blipFill rotWithShape="1">
          <a:blip r:embed="rId7">
            <a:alphaModFix/>
          </a:blip>
          <a:srcRect/>
          <a:stretch/>
        </p:blipFill>
        <p:spPr>
          <a:xfrm>
            <a:off x="19756581" y="1169558"/>
            <a:ext cx="3459885" cy="2284031"/>
          </a:xfrm>
          <a:prstGeom prst="rect">
            <a:avLst/>
          </a:prstGeom>
          <a:noFill/>
          <a:ln>
            <a:noFill/>
          </a:ln>
        </p:spPr>
      </p:pic>
      <p:sp>
        <p:nvSpPr>
          <p:cNvPr id="14" name="Google Shape;14;p8"/>
          <p:cNvSpPr txBox="1"/>
          <p:nvPr/>
        </p:nvSpPr>
        <p:spPr>
          <a:xfrm>
            <a:off x="17073377" y="12180623"/>
            <a:ext cx="6143091" cy="55978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4800" b="0" i="0" u="none" strike="noStrike" cap="none">
                <a:solidFill>
                  <a:schemeClr val="lt1"/>
                </a:solidFill>
                <a:latin typeface="Quattrocento Sans"/>
                <a:ea typeface="Quattrocento Sans"/>
                <a:cs typeface="Quattrocento Sans"/>
                <a:sym typeface="Quattrocento Sans"/>
              </a:rPr>
              <a:t>#DatafyingEnergy</a:t>
            </a:r>
            <a:endParaRPr sz="4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
        <p:cNvGrpSpPr/>
        <p:nvPr/>
      </p:nvGrpSpPr>
      <p:grpSpPr>
        <a:xfrm>
          <a:off x="0" y="0"/>
          <a:ext cx="0" cy="0"/>
          <a:chOff x="0" y="0"/>
          <a:chExt cx="0" cy="0"/>
        </a:xfrm>
      </p:grpSpPr>
      <p:pic>
        <p:nvPicPr>
          <p:cNvPr id="23" name="Google Shape;23;p10" descr="A picture containing outdoor, sky, nature, grass&#10;&#10;Description automatically generated"/>
          <p:cNvPicPr preferRelativeResize="0"/>
          <p:nvPr/>
        </p:nvPicPr>
        <p:blipFill rotWithShape="1">
          <a:blip r:embed="rId3">
            <a:alphaModFix/>
          </a:blip>
          <a:srcRect t="19976"/>
          <a:stretch/>
        </p:blipFill>
        <p:spPr>
          <a:xfrm>
            <a:off x="0" y="0"/>
            <a:ext cx="24384000" cy="13716000"/>
          </a:xfrm>
          <a:prstGeom prst="rect">
            <a:avLst/>
          </a:prstGeom>
          <a:noFill/>
          <a:ln>
            <a:noFill/>
          </a:ln>
        </p:spPr>
      </p:pic>
      <p:pic>
        <p:nvPicPr>
          <p:cNvPr id="24" name="Google Shape;24;p10" descr="Background pattern&#10;&#10;Description automatically generated"/>
          <p:cNvPicPr preferRelativeResize="0"/>
          <p:nvPr/>
        </p:nvPicPr>
        <p:blipFill rotWithShape="1">
          <a:blip r:embed="rId4">
            <a:alphaModFix amt="85000"/>
          </a:blip>
          <a:srcRect/>
          <a:stretch/>
        </p:blipFill>
        <p:spPr>
          <a:xfrm>
            <a:off x="3173" y="0"/>
            <a:ext cx="24384002" cy="13716000"/>
          </a:xfrm>
          <a:prstGeom prst="rect">
            <a:avLst/>
          </a:prstGeom>
          <a:noFill/>
          <a:ln>
            <a:noFill/>
          </a:ln>
        </p:spPr>
      </p:pic>
      <p:sp>
        <p:nvSpPr>
          <p:cNvPr id="25" name="Google Shape;25;p10"/>
          <p:cNvSpPr txBox="1"/>
          <p:nvPr/>
        </p:nvSpPr>
        <p:spPr>
          <a:xfrm>
            <a:off x="20207866" y="12685163"/>
            <a:ext cx="2782353" cy="60471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chemeClr val="lt1"/>
                </a:solidFill>
                <a:latin typeface="Quattrocento Sans"/>
                <a:ea typeface="Quattrocento Sans"/>
                <a:cs typeface="Quattrocento Sans"/>
                <a:sym typeface="Quattrocento Sans"/>
              </a:rPr>
              <a:t>#DatafyingEnergy</a:t>
            </a:r>
            <a:endParaRPr sz="2000" b="1"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pic>
        <p:nvPicPr>
          <p:cNvPr id="33" name="Google Shape;33;p13" descr="A picture containing outdoor, sky, nature, grass&#10;&#10;Description automatically generated"/>
          <p:cNvPicPr preferRelativeResize="0"/>
          <p:nvPr/>
        </p:nvPicPr>
        <p:blipFill rotWithShape="1">
          <a:blip r:embed="rId4">
            <a:alphaModFix/>
          </a:blip>
          <a:srcRect t="19976"/>
          <a:stretch/>
        </p:blipFill>
        <p:spPr>
          <a:xfrm>
            <a:off x="0" y="0"/>
            <a:ext cx="24384000" cy="13716000"/>
          </a:xfrm>
          <a:prstGeom prst="rect">
            <a:avLst/>
          </a:prstGeom>
          <a:noFill/>
          <a:ln>
            <a:noFill/>
          </a:ln>
        </p:spPr>
      </p:pic>
      <p:pic>
        <p:nvPicPr>
          <p:cNvPr id="34" name="Google Shape;34;p13" descr="Background pattern&#10;&#10;Description automatically generated"/>
          <p:cNvPicPr preferRelativeResize="0"/>
          <p:nvPr/>
        </p:nvPicPr>
        <p:blipFill rotWithShape="1">
          <a:blip r:embed="rId5">
            <a:alphaModFix amt="85000"/>
          </a:blip>
          <a:srcRect/>
          <a:stretch/>
        </p:blipFill>
        <p:spPr>
          <a:xfrm>
            <a:off x="3173" y="1"/>
            <a:ext cx="24384002" cy="13679274"/>
          </a:xfrm>
          <a:prstGeom prst="rect">
            <a:avLst/>
          </a:prstGeom>
          <a:noFill/>
          <a:ln>
            <a:noFill/>
          </a:ln>
        </p:spPr>
      </p:pic>
      <p:sp>
        <p:nvSpPr>
          <p:cNvPr id="35" name="Google Shape;35;p13"/>
          <p:cNvSpPr/>
          <p:nvPr/>
        </p:nvSpPr>
        <p:spPr>
          <a:xfrm>
            <a:off x="1249587" y="6030876"/>
            <a:ext cx="21888000" cy="6480000"/>
          </a:xfrm>
          <a:prstGeom prst="rect">
            <a:avLst/>
          </a:prstGeom>
          <a:solidFill>
            <a:srgbClr val="FFFFFF">
              <a:alpha val="67058"/>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pic>
        <p:nvPicPr>
          <p:cNvPr id="36" name="Google Shape;36;p13" descr="Text&#10;&#10;Description automatically generated">
            <a:hlinkClick r:id="rId6"/>
          </p:cNvPr>
          <p:cNvPicPr preferRelativeResize="0"/>
          <p:nvPr/>
        </p:nvPicPr>
        <p:blipFill rotWithShape="1">
          <a:blip r:embed="rId7">
            <a:alphaModFix/>
          </a:blip>
          <a:srcRect/>
          <a:stretch/>
        </p:blipFill>
        <p:spPr>
          <a:xfrm>
            <a:off x="1625722" y="7039579"/>
            <a:ext cx="3324462" cy="769924"/>
          </a:xfrm>
          <a:prstGeom prst="rect">
            <a:avLst/>
          </a:prstGeom>
          <a:noFill/>
          <a:ln>
            <a:noFill/>
          </a:ln>
        </p:spPr>
      </p:pic>
      <p:pic>
        <p:nvPicPr>
          <p:cNvPr id="37" name="Google Shape;37;p13" descr="Logo&#10;&#10;Description automatically generated">
            <a:hlinkClick r:id="rId8"/>
          </p:cNvPr>
          <p:cNvPicPr preferRelativeResize="0"/>
          <p:nvPr/>
        </p:nvPicPr>
        <p:blipFill rotWithShape="1">
          <a:blip r:embed="rId9">
            <a:alphaModFix/>
          </a:blip>
          <a:srcRect/>
          <a:stretch/>
        </p:blipFill>
        <p:spPr>
          <a:xfrm>
            <a:off x="4111267" y="8157434"/>
            <a:ext cx="3057632" cy="884135"/>
          </a:xfrm>
          <a:prstGeom prst="rect">
            <a:avLst/>
          </a:prstGeom>
          <a:noFill/>
          <a:ln>
            <a:noFill/>
          </a:ln>
        </p:spPr>
      </p:pic>
      <p:pic>
        <p:nvPicPr>
          <p:cNvPr id="38" name="Google Shape;38;p13" descr="Logo&#10;&#10;Description automatically generated">
            <a:hlinkClick r:id="rId10"/>
          </p:cNvPr>
          <p:cNvPicPr preferRelativeResize="0"/>
          <p:nvPr/>
        </p:nvPicPr>
        <p:blipFill rotWithShape="1">
          <a:blip r:embed="rId11">
            <a:alphaModFix/>
          </a:blip>
          <a:srcRect/>
          <a:stretch/>
        </p:blipFill>
        <p:spPr>
          <a:xfrm>
            <a:off x="11011729" y="7287992"/>
            <a:ext cx="4198170" cy="2623019"/>
          </a:xfrm>
          <a:prstGeom prst="rect">
            <a:avLst/>
          </a:prstGeom>
          <a:noFill/>
          <a:ln>
            <a:noFill/>
          </a:ln>
        </p:spPr>
      </p:pic>
      <p:pic>
        <p:nvPicPr>
          <p:cNvPr id="39" name="Google Shape;39;p13" descr="Logo, icon&#10;&#10;Description automatically generated">
            <a:hlinkClick r:id="rId12"/>
          </p:cNvPr>
          <p:cNvPicPr preferRelativeResize="0"/>
          <p:nvPr/>
        </p:nvPicPr>
        <p:blipFill rotWithShape="1">
          <a:blip r:embed="rId13">
            <a:alphaModFix/>
          </a:blip>
          <a:srcRect t="-7460" r="35290"/>
          <a:stretch/>
        </p:blipFill>
        <p:spPr>
          <a:xfrm>
            <a:off x="7686115" y="7040875"/>
            <a:ext cx="2731461" cy="767332"/>
          </a:xfrm>
          <a:prstGeom prst="rect">
            <a:avLst/>
          </a:prstGeom>
          <a:noFill/>
          <a:ln>
            <a:noFill/>
          </a:ln>
        </p:spPr>
      </p:pic>
      <p:pic>
        <p:nvPicPr>
          <p:cNvPr id="40" name="Google Shape;40;p13" descr="A picture containing icon&#10;&#10;Description automatically generated">
            <a:hlinkClick r:id="rId14"/>
          </p:cNvPr>
          <p:cNvPicPr preferRelativeResize="0"/>
          <p:nvPr/>
        </p:nvPicPr>
        <p:blipFill rotWithShape="1">
          <a:blip r:embed="rId15">
            <a:alphaModFix/>
          </a:blip>
          <a:srcRect/>
          <a:stretch/>
        </p:blipFill>
        <p:spPr>
          <a:xfrm>
            <a:off x="15974855" y="6494719"/>
            <a:ext cx="1597196" cy="1859644"/>
          </a:xfrm>
          <a:prstGeom prst="rect">
            <a:avLst/>
          </a:prstGeom>
          <a:noFill/>
          <a:ln>
            <a:noFill/>
          </a:ln>
        </p:spPr>
      </p:pic>
      <p:pic>
        <p:nvPicPr>
          <p:cNvPr id="41" name="Google Shape;41;p13" descr="A picture containing text, sign, tableware&#10;&#10;Description automatically generated">
            <a:hlinkClick r:id="rId16"/>
          </p:cNvPr>
          <p:cNvPicPr preferRelativeResize="0"/>
          <p:nvPr/>
        </p:nvPicPr>
        <p:blipFill rotWithShape="1">
          <a:blip r:embed="rId17">
            <a:alphaModFix/>
          </a:blip>
          <a:srcRect/>
          <a:stretch/>
        </p:blipFill>
        <p:spPr>
          <a:xfrm>
            <a:off x="18958269" y="6985149"/>
            <a:ext cx="3361626" cy="878784"/>
          </a:xfrm>
          <a:prstGeom prst="rect">
            <a:avLst/>
          </a:prstGeom>
          <a:noFill/>
          <a:ln>
            <a:noFill/>
          </a:ln>
        </p:spPr>
      </p:pic>
      <p:pic>
        <p:nvPicPr>
          <p:cNvPr id="42" name="Google Shape;42;p13" descr="Logo&#10;&#10;Description automatically generated">
            <a:hlinkClick r:id="rId18"/>
          </p:cNvPr>
          <p:cNvPicPr preferRelativeResize="0"/>
          <p:nvPr/>
        </p:nvPicPr>
        <p:blipFill rotWithShape="1">
          <a:blip r:embed="rId19">
            <a:alphaModFix/>
          </a:blip>
          <a:srcRect/>
          <a:stretch/>
        </p:blipFill>
        <p:spPr>
          <a:xfrm>
            <a:off x="2268342" y="9376611"/>
            <a:ext cx="4553334" cy="1792718"/>
          </a:xfrm>
          <a:prstGeom prst="rect">
            <a:avLst/>
          </a:prstGeom>
          <a:noFill/>
          <a:ln>
            <a:noFill/>
          </a:ln>
        </p:spPr>
      </p:pic>
      <p:pic>
        <p:nvPicPr>
          <p:cNvPr id="43" name="Google Shape;43;p13" descr="Logo&#10;&#10;Description automatically generated with medium confidence">
            <a:hlinkClick r:id="rId20"/>
          </p:cNvPr>
          <p:cNvPicPr preferRelativeResize="0"/>
          <p:nvPr/>
        </p:nvPicPr>
        <p:blipFill rotWithShape="1">
          <a:blip r:embed="rId21">
            <a:alphaModFix/>
          </a:blip>
          <a:srcRect/>
          <a:stretch/>
        </p:blipFill>
        <p:spPr>
          <a:xfrm>
            <a:off x="8527111" y="10522493"/>
            <a:ext cx="2342823" cy="1335409"/>
          </a:xfrm>
          <a:prstGeom prst="rect">
            <a:avLst/>
          </a:prstGeom>
          <a:noFill/>
          <a:ln>
            <a:noFill/>
          </a:ln>
        </p:spPr>
      </p:pic>
      <p:pic>
        <p:nvPicPr>
          <p:cNvPr id="44" name="Google Shape;44;p13" descr="A picture containing text, tableware, dishware&#10;&#10;Description automatically generated">
            <a:hlinkClick r:id="rId22"/>
          </p:cNvPr>
          <p:cNvPicPr preferRelativeResize="0"/>
          <p:nvPr/>
        </p:nvPicPr>
        <p:blipFill rotWithShape="1">
          <a:blip r:embed="rId23">
            <a:alphaModFix/>
          </a:blip>
          <a:srcRect/>
          <a:stretch/>
        </p:blipFill>
        <p:spPr>
          <a:xfrm>
            <a:off x="15033013" y="9088080"/>
            <a:ext cx="3324466" cy="872673"/>
          </a:xfrm>
          <a:prstGeom prst="rect">
            <a:avLst/>
          </a:prstGeom>
          <a:noFill/>
          <a:ln>
            <a:noFill/>
          </a:ln>
        </p:spPr>
      </p:pic>
      <p:pic>
        <p:nvPicPr>
          <p:cNvPr id="45" name="Google Shape;45;p13" descr="A picture containing dark, night sky&#10;&#10;Description automatically generated">
            <a:hlinkClick r:id="rId24"/>
          </p:cNvPr>
          <p:cNvPicPr preferRelativeResize="0"/>
          <p:nvPr/>
        </p:nvPicPr>
        <p:blipFill rotWithShape="1">
          <a:blip r:embed="rId25">
            <a:alphaModFix/>
          </a:blip>
          <a:srcRect/>
          <a:stretch/>
        </p:blipFill>
        <p:spPr>
          <a:xfrm>
            <a:off x="18882858" y="9707947"/>
            <a:ext cx="3875420" cy="1130047"/>
          </a:xfrm>
          <a:prstGeom prst="rect">
            <a:avLst/>
          </a:prstGeom>
          <a:noFill/>
          <a:ln>
            <a:noFill/>
          </a:ln>
        </p:spPr>
      </p:pic>
      <p:pic>
        <p:nvPicPr>
          <p:cNvPr id="46" name="Google Shape;46;p13" descr="A picture containing text, sign&#10;&#10;Description automatically generated">
            <a:hlinkClick r:id="rId26"/>
          </p:cNvPr>
          <p:cNvPicPr preferRelativeResize="0"/>
          <p:nvPr/>
        </p:nvPicPr>
        <p:blipFill rotWithShape="1">
          <a:blip r:embed="rId27">
            <a:alphaModFix/>
          </a:blip>
          <a:srcRect/>
          <a:stretch/>
        </p:blipFill>
        <p:spPr>
          <a:xfrm>
            <a:off x="7263359" y="9055878"/>
            <a:ext cx="4919656" cy="937077"/>
          </a:xfrm>
          <a:prstGeom prst="rect">
            <a:avLst/>
          </a:prstGeom>
          <a:noFill/>
          <a:ln>
            <a:noFill/>
          </a:ln>
        </p:spPr>
      </p:pic>
      <p:pic>
        <p:nvPicPr>
          <p:cNvPr id="47" name="Google Shape;47;p13" descr="A picture containing graphical user interface&#10;&#10;Description automatically generated">
            <a:hlinkClick r:id="rId28"/>
          </p:cNvPr>
          <p:cNvPicPr preferRelativeResize="0"/>
          <p:nvPr/>
        </p:nvPicPr>
        <p:blipFill rotWithShape="1">
          <a:blip r:embed="rId29">
            <a:alphaModFix/>
          </a:blip>
          <a:srcRect/>
          <a:stretch/>
        </p:blipFill>
        <p:spPr>
          <a:xfrm>
            <a:off x="14716084" y="10260376"/>
            <a:ext cx="3641395" cy="1859643"/>
          </a:xfrm>
          <a:prstGeom prst="rect">
            <a:avLst/>
          </a:prstGeom>
          <a:noFill/>
          <a:ln>
            <a:noFill/>
          </a:ln>
        </p:spPr>
      </p:pic>
      <p:pic>
        <p:nvPicPr>
          <p:cNvPr id="48" name="Google Shape;48;p13" descr="A close up of a logo&#10;&#10;Description automatically generated with low confidence">
            <a:hlinkClick r:id="rId30"/>
          </p:cNvPr>
          <p:cNvPicPr preferRelativeResize="0"/>
          <p:nvPr/>
        </p:nvPicPr>
        <p:blipFill rotWithShape="1">
          <a:blip r:embed="rId31">
            <a:alphaModFix/>
          </a:blip>
          <a:srcRect/>
          <a:stretch/>
        </p:blipFill>
        <p:spPr>
          <a:xfrm>
            <a:off x="12624698" y="9431627"/>
            <a:ext cx="1463707" cy="1682686"/>
          </a:xfrm>
          <a:prstGeom prst="rect">
            <a:avLst/>
          </a:prstGeom>
          <a:noFill/>
          <a:ln>
            <a:noFill/>
          </a:ln>
        </p:spPr>
      </p:pic>
      <p:grpSp>
        <p:nvGrpSpPr>
          <p:cNvPr id="49" name="Google Shape;49;p13"/>
          <p:cNvGrpSpPr/>
          <p:nvPr/>
        </p:nvGrpSpPr>
        <p:grpSpPr>
          <a:xfrm>
            <a:off x="683337" y="5343093"/>
            <a:ext cx="23020500" cy="7855568"/>
            <a:chOff x="294630" y="2189479"/>
            <a:chExt cx="9396115" cy="3206357"/>
          </a:xfrm>
        </p:grpSpPr>
        <p:grpSp>
          <p:nvGrpSpPr>
            <p:cNvPr id="50" name="Google Shape;50;p13"/>
            <p:cNvGrpSpPr/>
            <p:nvPr/>
          </p:nvGrpSpPr>
          <p:grpSpPr>
            <a:xfrm>
              <a:off x="294630" y="2189479"/>
              <a:ext cx="432000" cy="3206357"/>
              <a:chOff x="294630" y="2189479"/>
              <a:chExt cx="432000" cy="3206357"/>
            </a:xfrm>
          </p:grpSpPr>
          <p:sp>
            <p:nvSpPr>
              <p:cNvPr id="51" name="Google Shape;51;p13"/>
              <p:cNvSpPr/>
              <p:nvPr/>
            </p:nvSpPr>
            <p:spPr>
              <a:xfrm>
                <a:off x="294630" y="2189479"/>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52" name="Google Shape;52;p13"/>
              <p:cNvSpPr/>
              <p:nvPr/>
            </p:nvSpPr>
            <p:spPr>
              <a:xfrm rot="-5400000">
                <a:off x="294630" y="4963836"/>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grpSp>
        <p:grpSp>
          <p:nvGrpSpPr>
            <p:cNvPr id="53" name="Google Shape;53;p13"/>
            <p:cNvGrpSpPr/>
            <p:nvPr/>
          </p:nvGrpSpPr>
          <p:grpSpPr>
            <a:xfrm rot="10800000">
              <a:off x="9258745" y="2189479"/>
              <a:ext cx="432000" cy="3206357"/>
              <a:chOff x="294630" y="2415963"/>
              <a:chExt cx="432000" cy="3206357"/>
            </a:xfrm>
          </p:grpSpPr>
          <p:sp>
            <p:nvSpPr>
              <p:cNvPr id="54" name="Google Shape;54;p13"/>
              <p:cNvSpPr/>
              <p:nvPr/>
            </p:nvSpPr>
            <p:spPr>
              <a:xfrm>
                <a:off x="294630" y="2415963"/>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55" name="Google Shape;55;p13"/>
              <p:cNvSpPr/>
              <p:nvPr/>
            </p:nvSpPr>
            <p:spPr>
              <a:xfrm rot="-5400000">
                <a:off x="294630" y="5190320"/>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grpSp>
      </p:grpSp>
      <p:sp>
        <p:nvSpPr>
          <p:cNvPr id="56" name="Google Shape;56;p13"/>
          <p:cNvSpPr txBox="1"/>
          <p:nvPr/>
        </p:nvSpPr>
        <p:spPr>
          <a:xfrm>
            <a:off x="0" y="4051585"/>
            <a:ext cx="2438400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C000"/>
              </a:buClr>
              <a:buSzPts val="8400"/>
              <a:buFont typeface="Quattrocento Sans"/>
              <a:buNone/>
            </a:pPr>
            <a:r>
              <a:rPr lang="en-US" sz="8400" b="1" i="0" u="none" strike="noStrike" cap="none">
                <a:solidFill>
                  <a:srgbClr val="FFC000"/>
                </a:solidFill>
                <a:latin typeface="Quattrocento Sans"/>
                <a:ea typeface="Quattrocento Sans"/>
                <a:cs typeface="Quattrocento Sans"/>
                <a:sym typeface="Quattrocento Sans"/>
              </a:rPr>
              <a:t>A SPECIAL THANKS TO OUR SPONSORS</a:t>
            </a:r>
            <a:endParaRPr sz="8400" b="1" i="0" u="none" strike="noStrike" cap="none">
              <a:solidFill>
                <a:srgbClr val="FFC000"/>
              </a:solidFill>
              <a:latin typeface="Quattrocento Sans"/>
              <a:ea typeface="Quattrocento Sans"/>
              <a:cs typeface="Quattrocento Sans"/>
              <a:sym typeface="Quattrocento Sans"/>
            </a:endParaRPr>
          </a:p>
        </p:txBody>
      </p:sp>
      <p:grpSp>
        <p:nvGrpSpPr>
          <p:cNvPr id="57" name="Google Shape;57;p13"/>
          <p:cNvGrpSpPr/>
          <p:nvPr/>
        </p:nvGrpSpPr>
        <p:grpSpPr>
          <a:xfrm>
            <a:off x="2485123" y="434765"/>
            <a:ext cx="19652905" cy="3173448"/>
            <a:chOff x="1851742" y="1391175"/>
            <a:chExt cx="19652905" cy="3173448"/>
          </a:xfrm>
        </p:grpSpPr>
        <p:pic>
          <p:nvPicPr>
            <p:cNvPr id="58" name="Google Shape;58;p13" descr="Logo, company name&#10;&#10;Description automatically generated"/>
            <p:cNvPicPr preferRelativeResize="0"/>
            <p:nvPr/>
          </p:nvPicPr>
          <p:blipFill rotWithShape="1">
            <a:blip r:embed="rId32">
              <a:alphaModFix/>
            </a:blip>
            <a:srcRect l="11815" t="28311" r="18596" b="13879"/>
            <a:stretch/>
          </p:blipFill>
          <p:spPr>
            <a:xfrm>
              <a:off x="1851742" y="1587430"/>
              <a:ext cx="4770099" cy="2780940"/>
            </a:xfrm>
            <a:prstGeom prst="rect">
              <a:avLst/>
            </a:prstGeom>
            <a:noFill/>
            <a:ln>
              <a:noFill/>
            </a:ln>
          </p:spPr>
        </p:pic>
        <p:grpSp>
          <p:nvGrpSpPr>
            <p:cNvPr id="59" name="Google Shape;59;p13"/>
            <p:cNvGrpSpPr/>
            <p:nvPr/>
          </p:nvGrpSpPr>
          <p:grpSpPr>
            <a:xfrm>
              <a:off x="7717859" y="1391175"/>
              <a:ext cx="13786788" cy="3173448"/>
              <a:chOff x="304800" y="5362975"/>
              <a:chExt cx="5317532" cy="1224000"/>
            </a:xfrm>
          </p:grpSpPr>
          <p:pic>
            <p:nvPicPr>
              <p:cNvPr id="60" name="Google Shape;60;p13" descr="Logo&#10;&#10;Description automatically generated"/>
              <p:cNvPicPr preferRelativeResize="0"/>
              <p:nvPr/>
            </p:nvPicPr>
            <p:blipFill rotWithShape="1">
              <a:blip r:embed="rId33">
                <a:alphaModFix/>
              </a:blip>
              <a:srcRect/>
              <a:stretch/>
            </p:blipFill>
            <p:spPr>
              <a:xfrm>
                <a:off x="304800" y="5362975"/>
                <a:ext cx="1224000" cy="1224000"/>
              </a:xfrm>
              <a:prstGeom prst="rect">
                <a:avLst/>
              </a:prstGeom>
              <a:noFill/>
              <a:ln>
                <a:noFill/>
              </a:ln>
            </p:spPr>
          </p:pic>
          <p:pic>
            <p:nvPicPr>
              <p:cNvPr id="61" name="Google Shape;61;p13" descr="Logo&#10;&#10;Description automatically generated"/>
              <p:cNvPicPr preferRelativeResize="0"/>
              <p:nvPr/>
            </p:nvPicPr>
            <p:blipFill rotWithShape="1">
              <a:blip r:embed="rId34">
                <a:alphaModFix/>
              </a:blip>
              <a:srcRect/>
              <a:stretch/>
            </p:blipFill>
            <p:spPr>
              <a:xfrm>
                <a:off x="1669311" y="5362975"/>
                <a:ext cx="1224000" cy="1224000"/>
              </a:xfrm>
              <a:prstGeom prst="rect">
                <a:avLst/>
              </a:prstGeom>
              <a:noFill/>
              <a:ln>
                <a:noFill/>
              </a:ln>
            </p:spPr>
          </p:pic>
          <p:pic>
            <p:nvPicPr>
              <p:cNvPr id="62" name="Google Shape;62;p13" descr="Logo&#10;&#10;Description automatically generated"/>
              <p:cNvPicPr preferRelativeResize="0"/>
              <p:nvPr/>
            </p:nvPicPr>
            <p:blipFill rotWithShape="1">
              <a:blip r:embed="rId35">
                <a:alphaModFix/>
              </a:blip>
              <a:srcRect/>
              <a:stretch/>
            </p:blipFill>
            <p:spPr>
              <a:xfrm>
                <a:off x="3033822" y="5362975"/>
                <a:ext cx="1224000" cy="1224000"/>
              </a:xfrm>
              <a:prstGeom prst="rect">
                <a:avLst/>
              </a:prstGeom>
              <a:noFill/>
              <a:ln>
                <a:noFill/>
              </a:ln>
            </p:spPr>
          </p:pic>
          <p:pic>
            <p:nvPicPr>
              <p:cNvPr id="63" name="Google Shape;63;p13" descr="Logo&#10;&#10;Description automatically generated"/>
              <p:cNvPicPr preferRelativeResize="0"/>
              <p:nvPr/>
            </p:nvPicPr>
            <p:blipFill rotWithShape="1">
              <a:blip r:embed="rId36">
                <a:alphaModFix/>
              </a:blip>
              <a:srcRect/>
              <a:stretch/>
            </p:blipFill>
            <p:spPr>
              <a:xfrm>
                <a:off x="4398332" y="5362975"/>
                <a:ext cx="1224000" cy="1224000"/>
              </a:xfrm>
              <a:prstGeom prst="rect">
                <a:avLst/>
              </a:prstGeom>
              <a:noFill/>
              <a:ln>
                <a:noFill/>
              </a:ln>
            </p:spPr>
          </p:pic>
        </p:grpSp>
      </p:grpSp>
    </p:spTree>
  </p:cSld>
  <p:clrMap bg1="lt1" tx1="dk1" bg2="dk2" tx2="lt2" accent1="accent1" accent2="accent2" accent3="accent3" accent4="accent4" accent5="accent5" accent6="accent6" hlink="hlink" folHlink="folHlink"/>
  <p:sldLayoutIdLst>
    <p:sldLayoutId id="2147483654" r:id="rId1"/>
    <p:sldLayoutId id="2147483655"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
        <p:cNvGrpSpPr/>
        <p:nvPr/>
      </p:nvGrpSpPr>
      <p:grpSpPr>
        <a:xfrm>
          <a:off x="0" y="0"/>
          <a:ext cx="0" cy="0"/>
          <a:chOff x="0" y="0"/>
          <a:chExt cx="0" cy="0"/>
        </a:xfrm>
      </p:grpSpPr>
      <p:pic>
        <p:nvPicPr>
          <p:cNvPr id="68" name="Google Shape;68;p16" descr="A picture containing outdoor, sky, nature, grass&#10;&#10;Description automatically generated"/>
          <p:cNvPicPr preferRelativeResize="0"/>
          <p:nvPr/>
        </p:nvPicPr>
        <p:blipFill rotWithShape="1">
          <a:blip r:embed="rId3">
            <a:alphaModFix/>
          </a:blip>
          <a:srcRect t="19976"/>
          <a:stretch/>
        </p:blipFill>
        <p:spPr>
          <a:xfrm>
            <a:off x="0" y="0"/>
            <a:ext cx="24384000" cy="13716000"/>
          </a:xfrm>
          <a:prstGeom prst="rect">
            <a:avLst/>
          </a:prstGeom>
          <a:noFill/>
          <a:ln>
            <a:noFill/>
          </a:ln>
        </p:spPr>
      </p:pic>
      <p:pic>
        <p:nvPicPr>
          <p:cNvPr id="69" name="Google Shape;69;p16" descr="Background pattern&#10;&#10;Description automatically generated"/>
          <p:cNvPicPr preferRelativeResize="0"/>
          <p:nvPr/>
        </p:nvPicPr>
        <p:blipFill rotWithShape="1">
          <a:blip r:embed="rId4">
            <a:alphaModFix amt="85000"/>
          </a:blip>
          <a:srcRect/>
          <a:stretch/>
        </p:blipFill>
        <p:spPr>
          <a:xfrm>
            <a:off x="3173" y="0"/>
            <a:ext cx="24384002" cy="13716000"/>
          </a:xfrm>
          <a:prstGeom prst="rect">
            <a:avLst/>
          </a:prstGeom>
          <a:noFill/>
          <a:ln>
            <a:noFill/>
          </a:ln>
        </p:spPr>
      </p:pic>
      <p:grpSp>
        <p:nvGrpSpPr>
          <p:cNvPr id="70" name="Google Shape;70;p16"/>
          <p:cNvGrpSpPr/>
          <p:nvPr/>
        </p:nvGrpSpPr>
        <p:grpSpPr>
          <a:xfrm>
            <a:off x="2485123" y="434765"/>
            <a:ext cx="19652905" cy="3173448"/>
            <a:chOff x="1851742" y="1391175"/>
            <a:chExt cx="19652905" cy="3173448"/>
          </a:xfrm>
        </p:grpSpPr>
        <p:pic>
          <p:nvPicPr>
            <p:cNvPr id="71" name="Google Shape;71;p16" descr="Logo, company name&#10;&#10;Description automatically generated"/>
            <p:cNvPicPr preferRelativeResize="0"/>
            <p:nvPr/>
          </p:nvPicPr>
          <p:blipFill rotWithShape="1">
            <a:blip r:embed="rId5">
              <a:alphaModFix/>
            </a:blip>
            <a:srcRect l="11815" t="28311" r="18596" b="13879"/>
            <a:stretch/>
          </p:blipFill>
          <p:spPr>
            <a:xfrm>
              <a:off x="1851742" y="1587430"/>
              <a:ext cx="4770099" cy="2780940"/>
            </a:xfrm>
            <a:prstGeom prst="rect">
              <a:avLst/>
            </a:prstGeom>
            <a:noFill/>
            <a:ln>
              <a:noFill/>
            </a:ln>
          </p:spPr>
        </p:pic>
        <p:grpSp>
          <p:nvGrpSpPr>
            <p:cNvPr id="72" name="Google Shape;72;p16"/>
            <p:cNvGrpSpPr/>
            <p:nvPr/>
          </p:nvGrpSpPr>
          <p:grpSpPr>
            <a:xfrm>
              <a:off x="7717859" y="1391175"/>
              <a:ext cx="13786788" cy="3173448"/>
              <a:chOff x="304800" y="5362975"/>
              <a:chExt cx="5317532" cy="1224000"/>
            </a:xfrm>
          </p:grpSpPr>
          <p:pic>
            <p:nvPicPr>
              <p:cNvPr id="73" name="Google Shape;73;p16" descr="Logo&#10;&#10;Description automatically generated"/>
              <p:cNvPicPr preferRelativeResize="0"/>
              <p:nvPr/>
            </p:nvPicPr>
            <p:blipFill rotWithShape="1">
              <a:blip r:embed="rId6">
                <a:alphaModFix/>
              </a:blip>
              <a:srcRect/>
              <a:stretch/>
            </p:blipFill>
            <p:spPr>
              <a:xfrm>
                <a:off x="304800" y="5362975"/>
                <a:ext cx="1224000" cy="1224000"/>
              </a:xfrm>
              <a:prstGeom prst="rect">
                <a:avLst/>
              </a:prstGeom>
              <a:noFill/>
              <a:ln>
                <a:noFill/>
              </a:ln>
            </p:spPr>
          </p:pic>
          <p:pic>
            <p:nvPicPr>
              <p:cNvPr id="74" name="Google Shape;74;p16" descr="Logo&#10;&#10;Description automatically generated"/>
              <p:cNvPicPr preferRelativeResize="0"/>
              <p:nvPr/>
            </p:nvPicPr>
            <p:blipFill rotWithShape="1">
              <a:blip r:embed="rId7">
                <a:alphaModFix/>
              </a:blip>
              <a:srcRect/>
              <a:stretch/>
            </p:blipFill>
            <p:spPr>
              <a:xfrm>
                <a:off x="1669311" y="5362975"/>
                <a:ext cx="1224000" cy="1224000"/>
              </a:xfrm>
              <a:prstGeom prst="rect">
                <a:avLst/>
              </a:prstGeom>
              <a:noFill/>
              <a:ln>
                <a:noFill/>
              </a:ln>
            </p:spPr>
          </p:pic>
          <p:pic>
            <p:nvPicPr>
              <p:cNvPr id="75" name="Google Shape;75;p16" descr="Logo&#10;&#10;Description automatically generated"/>
              <p:cNvPicPr preferRelativeResize="0"/>
              <p:nvPr/>
            </p:nvPicPr>
            <p:blipFill rotWithShape="1">
              <a:blip r:embed="rId8">
                <a:alphaModFix/>
              </a:blip>
              <a:srcRect/>
              <a:stretch/>
            </p:blipFill>
            <p:spPr>
              <a:xfrm>
                <a:off x="3033822" y="5362975"/>
                <a:ext cx="1224000" cy="1224000"/>
              </a:xfrm>
              <a:prstGeom prst="rect">
                <a:avLst/>
              </a:prstGeom>
              <a:noFill/>
              <a:ln>
                <a:noFill/>
              </a:ln>
            </p:spPr>
          </p:pic>
          <p:pic>
            <p:nvPicPr>
              <p:cNvPr id="76" name="Google Shape;76;p16" descr="Logo&#10;&#10;Description automatically generated"/>
              <p:cNvPicPr preferRelativeResize="0"/>
              <p:nvPr/>
            </p:nvPicPr>
            <p:blipFill rotWithShape="1">
              <a:blip r:embed="rId9">
                <a:alphaModFix/>
              </a:blip>
              <a:srcRect/>
              <a:stretch/>
            </p:blipFill>
            <p:spPr>
              <a:xfrm>
                <a:off x="4398332" y="5362975"/>
                <a:ext cx="1224000" cy="1224000"/>
              </a:xfrm>
              <a:prstGeom prst="rect">
                <a:avLst/>
              </a:prstGeom>
              <a:noFill/>
              <a:ln>
                <a:noFill/>
              </a:ln>
            </p:spPr>
          </p:pic>
        </p:grpSp>
      </p:grpSp>
      <p:grpSp>
        <p:nvGrpSpPr>
          <p:cNvPr id="77" name="Google Shape;77;p16"/>
          <p:cNvGrpSpPr/>
          <p:nvPr/>
        </p:nvGrpSpPr>
        <p:grpSpPr>
          <a:xfrm>
            <a:off x="683337" y="5343093"/>
            <a:ext cx="23020500" cy="7855568"/>
            <a:chOff x="294630" y="2189479"/>
            <a:chExt cx="9396115" cy="3206357"/>
          </a:xfrm>
        </p:grpSpPr>
        <p:grpSp>
          <p:nvGrpSpPr>
            <p:cNvPr id="78" name="Google Shape;78;p16"/>
            <p:cNvGrpSpPr/>
            <p:nvPr/>
          </p:nvGrpSpPr>
          <p:grpSpPr>
            <a:xfrm>
              <a:off x="294630" y="2189479"/>
              <a:ext cx="432000" cy="3206357"/>
              <a:chOff x="294630" y="2189479"/>
              <a:chExt cx="432000" cy="3206357"/>
            </a:xfrm>
          </p:grpSpPr>
          <p:sp>
            <p:nvSpPr>
              <p:cNvPr id="79" name="Google Shape;79;p16"/>
              <p:cNvSpPr/>
              <p:nvPr/>
            </p:nvSpPr>
            <p:spPr>
              <a:xfrm>
                <a:off x="294630" y="2189479"/>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80" name="Google Shape;80;p16"/>
              <p:cNvSpPr/>
              <p:nvPr/>
            </p:nvSpPr>
            <p:spPr>
              <a:xfrm rot="-5400000">
                <a:off x="294630" y="4963836"/>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grpSp>
        <p:grpSp>
          <p:nvGrpSpPr>
            <p:cNvPr id="81" name="Google Shape;81;p16"/>
            <p:cNvGrpSpPr/>
            <p:nvPr/>
          </p:nvGrpSpPr>
          <p:grpSpPr>
            <a:xfrm rot="10800000">
              <a:off x="9258745" y="2189479"/>
              <a:ext cx="432000" cy="3206357"/>
              <a:chOff x="294630" y="2415963"/>
              <a:chExt cx="432000" cy="3206357"/>
            </a:xfrm>
          </p:grpSpPr>
          <p:sp>
            <p:nvSpPr>
              <p:cNvPr id="82" name="Google Shape;82;p16"/>
              <p:cNvSpPr/>
              <p:nvPr/>
            </p:nvSpPr>
            <p:spPr>
              <a:xfrm>
                <a:off x="294630" y="2415963"/>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
            <p:nvSpPr>
              <p:cNvPr id="83" name="Google Shape;83;p16"/>
              <p:cNvSpPr/>
              <p:nvPr/>
            </p:nvSpPr>
            <p:spPr>
              <a:xfrm rot="-5400000">
                <a:off x="294630" y="5190320"/>
                <a:ext cx="432000" cy="432000"/>
              </a:xfrm>
              <a:prstGeom prst="halfFrame">
                <a:avLst>
                  <a:gd name="adj1" fmla="val 12422"/>
                  <a:gd name="adj2" fmla="val 12926"/>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chemeClr val="dk1"/>
                  </a:solidFill>
                  <a:latin typeface="Calibri"/>
                  <a:ea typeface="Calibri"/>
                  <a:cs typeface="Calibri"/>
                  <a:sym typeface="Calibri"/>
                </a:endParaRPr>
              </a:p>
            </p:txBody>
          </p:sp>
        </p:grpSp>
      </p:grpSp>
      <p:grpSp>
        <p:nvGrpSpPr>
          <p:cNvPr id="84" name="Google Shape;84;p16"/>
          <p:cNvGrpSpPr/>
          <p:nvPr/>
        </p:nvGrpSpPr>
        <p:grpSpPr>
          <a:xfrm>
            <a:off x="18165464" y="5953217"/>
            <a:ext cx="2184272" cy="6919201"/>
            <a:chOff x="17527978" y="5619344"/>
            <a:chExt cx="2184272" cy="6919201"/>
          </a:xfrm>
        </p:grpSpPr>
        <p:grpSp>
          <p:nvGrpSpPr>
            <p:cNvPr id="85" name="Google Shape;85;p16"/>
            <p:cNvGrpSpPr/>
            <p:nvPr/>
          </p:nvGrpSpPr>
          <p:grpSpPr>
            <a:xfrm>
              <a:off x="17527978" y="9412312"/>
              <a:ext cx="2184272" cy="3126233"/>
              <a:chOff x="4471854" y="5386387"/>
              <a:chExt cx="2800349" cy="4007994"/>
            </a:xfrm>
          </p:grpSpPr>
          <p:pic>
            <p:nvPicPr>
              <p:cNvPr id="86" name="Google Shape;86;p16" descr="A person wearing glasses&#10;&#10;Description automatically generated with medium confidence"/>
              <p:cNvPicPr preferRelativeResize="0"/>
              <p:nvPr/>
            </p:nvPicPr>
            <p:blipFill rotWithShape="1">
              <a:blip r:embed="rId10">
                <a:alphaModFix/>
              </a:blip>
              <a:srcRect b="13536"/>
              <a:stretch/>
            </p:blipFill>
            <p:spPr>
              <a:xfrm>
                <a:off x="4607652" y="5386387"/>
                <a:ext cx="2528752" cy="2914650"/>
              </a:xfrm>
              <a:prstGeom prst="rect">
                <a:avLst/>
              </a:prstGeom>
              <a:noFill/>
              <a:ln w="76200" cap="flat" cmpd="sng">
                <a:solidFill>
                  <a:srgbClr val="FFC000"/>
                </a:solidFill>
                <a:prstDash val="solid"/>
                <a:round/>
                <a:headEnd type="none" w="sm" len="sm"/>
                <a:tailEnd type="none" w="sm" len="sm"/>
              </a:ln>
            </p:spPr>
          </p:pic>
          <p:sp>
            <p:nvSpPr>
              <p:cNvPr id="87" name="Google Shape;87;p16"/>
              <p:cNvSpPr txBox="1"/>
              <p:nvPr/>
            </p:nvSpPr>
            <p:spPr>
              <a:xfrm>
                <a:off x="4471854" y="8486834"/>
                <a:ext cx="2800349" cy="9075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Ali </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VAKILI</a:t>
                </a:r>
                <a:endParaRPr sz="2000" b="1" i="0" u="none" strike="noStrike" cap="none">
                  <a:solidFill>
                    <a:schemeClr val="accent4"/>
                  </a:solidFill>
                  <a:latin typeface="Quattrocento Sans"/>
                  <a:ea typeface="Quattrocento Sans"/>
                  <a:cs typeface="Quattrocento Sans"/>
                  <a:sym typeface="Quattrocento Sans"/>
                </a:endParaRPr>
              </a:p>
            </p:txBody>
          </p:sp>
        </p:grpSp>
        <p:grpSp>
          <p:nvGrpSpPr>
            <p:cNvPr id="88" name="Google Shape;88;p16"/>
            <p:cNvGrpSpPr/>
            <p:nvPr/>
          </p:nvGrpSpPr>
          <p:grpSpPr>
            <a:xfrm>
              <a:off x="17527979" y="5619344"/>
              <a:ext cx="2184272" cy="3115088"/>
              <a:chOff x="19119119" y="5397537"/>
              <a:chExt cx="2184272" cy="3115088"/>
            </a:xfrm>
          </p:grpSpPr>
          <p:pic>
            <p:nvPicPr>
              <p:cNvPr id="89" name="Google Shape;89;p16" descr="A person wearing glasses&#10;&#10;Description automatically generated with low confidence"/>
              <p:cNvPicPr preferRelativeResize="0"/>
              <p:nvPr/>
            </p:nvPicPr>
            <p:blipFill rotWithShape="1">
              <a:blip r:embed="rId11">
                <a:alphaModFix/>
              </a:blip>
              <a:srcRect l="4863" r="4587"/>
              <a:stretch/>
            </p:blipFill>
            <p:spPr>
              <a:xfrm>
                <a:off x="19225042" y="5397537"/>
                <a:ext cx="1972426" cy="2251134"/>
              </a:xfrm>
              <a:prstGeom prst="rect">
                <a:avLst/>
              </a:prstGeom>
              <a:noFill/>
              <a:ln w="76200" cap="flat" cmpd="sng">
                <a:solidFill>
                  <a:srgbClr val="FFC000"/>
                </a:solidFill>
                <a:prstDash val="solid"/>
                <a:round/>
                <a:headEnd type="none" w="sm" len="sm"/>
                <a:tailEnd type="none" w="sm" len="sm"/>
              </a:ln>
            </p:spPr>
          </p:pic>
          <p:sp>
            <p:nvSpPr>
              <p:cNvPr id="90" name="Google Shape;90;p16"/>
              <p:cNvSpPr txBox="1"/>
              <p:nvPr/>
            </p:nvSpPr>
            <p:spPr>
              <a:xfrm>
                <a:off x="19119119" y="7804739"/>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Denis</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VOSKOV</a:t>
                </a:r>
                <a:endParaRPr sz="2000" b="1" i="0" u="none" strike="noStrike" cap="none">
                  <a:solidFill>
                    <a:schemeClr val="accent4"/>
                  </a:solidFill>
                  <a:latin typeface="Quattrocento Sans"/>
                  <a:ea typeface="Quattrocento Sans"/>
                  <a:cs typeface="Quattrocento Sans"/>
                  <a:sym typeface="Quattrocento Sans"/>
                </a:endParaRPr>
              </a:p>
            </p:txBody>
          </p:sp>
        </p:grpSp>
      </p:grpSp>
      <p:grpSp>
        <p:nvGrpSpPr>
          <p:cNvPr id="91" name="Google Shape;91;p16"/>
          <p:cNvGrpSpPr/>
          <p:nvPr/>
        </p:nvGrpSpPr>
        <p:grpSpPr>
          <a:xfrm>
            <a:off x="15294933" y="5953217"/>
            <a:ext cx="2312309" cy="6892700"/>
            <a:chOff x="14805179" y="5619344"/>
            <a:chExt cx="2312309" cy="6892700"/>
          </a:xfrm>
        </p:grpSpPr>
        <p:grpSp>
          <p:nvGrpSpPr>
            <p:cNvPr id="92" name="Google Shape;92;p16"/>
            <p:cNvGrpSpPr/>
            <p:nvPr/>
          </p:nvGrpSpPr>
          <p:grpSpPr>
            <a:xfrm>
              <a:off x="14805179" y="5619344"/>
              <a:ext cx="2312309" cy="3126233"/>
              <a:chOff x="11160870" y="5386387"/>
              <a:chExt cx="2964499" cy="4007996"/>
            </a:xfrm>
          </p:grpSpPr>
          <p:pic>
            <p:nvPicPr>
              <p:cNvPr id="93" name="Google Shape;93;p16" descr="A person smiling for the camera&#10;&#10;Description automatically generated with medium confidence"/>
              <p:cNvPicPr preferRelativeResize="0"/>
              <p:nvPr/>
            </p:nvPicPr>
            <p:blipFill rotWithShape="1">
              <a:blip r:embed="rId12">
                <a:alphaModFix/>
              </a:blip>
              <a:srcRect t="11653" b="11659"/>
              <a:stretch/>
            </p:blipFill>
            <p:spPr>
              <a:xfrm>
                <a:off x="11378744" y="5386387"/>
                <a:ext cx="2528752" cy="2886076"/>
              </a:xfrm>
              <a:prstGeom prst="rect">
                <a:avLst/>
              </a:prstGeom>
              <a:noFill/>
              <a:ln w="76200" cap="flat" cmpd="sng">
                <a:solidFill>
                  <a:srgbClr val="FFC000"/>
                </a:solidFill>
                <a:prstDash val="solid"/>
                <a:round/>
                <a:headEnd type="none" w="sm" len="sm"/>
                <a:tailEnd type="none" w="sm" len="sm"/>
              </a:ln>
            </p:spPr>
          </p:pic>
          <p:sp>
            <p:nvSpPr>
              <p:cNvPr id="94" name="Google Shape;94;p16"/>
              <p:cNvSpPr txBox="1"/>
              <p:nvPr/>
            </p:nvSpPr>
            <p:spPr>
              <a:xfrm>
                <a:off x="11160870" y="8486836"/>
                <a:ext cx="2964499" cy="9075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Pejman </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SHOEIBI OMRANI</a:t>
                </a:r>
                <a:endParaRPr sz="2000" b="1" i="0" u="none" strike="noStrike" cap="none">
                  <a:solidFill>
                    <a:schemeClr val="accent4"/>
                  </a:solidFill>
                  <a:latin typeface="Quattrocento Sans"/>
                  <a:ea typeface="Quattrocento Sans"/>
                  <a:cs typeface="Quattrocento Sans"/>
                  <a:sym typeface="Quattrocento Sans"/>
                </a:endParaRPr>
              </a:p>
            </p:txBody>
          </p:sp>
        </p:grpSp>
        <p:grpSp>
          <p:nvGrpSpPr>
            <p:cNvPr id="95" name="Google Shape;95;p16"/>
            <p:cNvGrpSpPr/>
            <p:nvPr/>
          </p:nvGrpSpPr>
          <p:grpSpPr>
            <a:xfrm>
              <a:off x="14869197" y="9438813"/>
              <a:ext cx="2184272" cy="3073231"/>
              <a:chOff x="21584338" y="5397537"/>
              <a:chExt cx="2184272" cy="3073231"/>
            </a:xfrm>
          </p:grpSpPr>
          <p:pic>
            <p:nvPicPr>
              <p:cNvPr id="96" name="Google Shape;96;p16" descr="A person wearing glasses&#10;&#10;Description automatically generated with medium confidence"/>
              <p:cNvPicPr preferRelativeResize="0"/>
              <p:nvPr/>
            </p:nvPicPr>
            <p:blipFill rotWithShape="1">
              <a:blip r:embed="rId13">
                <a:alphaModFix/>
              </a:blip>
              <a:srcRect t="6676" b="17613"/>
              <a:stretch/>
            </p:blipFill>
            <p:spPr>
              <a:xfrm>
                <a:off x="21690073" y="5397537"/>
                <a:ext cx="1972800" cy="2250000"/>
              </a:xfrm>
              <a:prstGeom prst="rect">
                <a:avLst/>
              </a:prstGeom>
              <a:noFill/>
              <a:ln w="76200" cap="flat" cmpd="sng">
                <a:solidFill>
                  <a:srgbClr val="FFC000"/>
                </a:solidFill>
                <a:prstDash val="solid"/>
                <a:round/>
                <a:headEnd type="none" w="sm" len="sm"/>
                <a:tailEnd type="none" w="sm" len="sm"/>
              </a:ln>
            </p:spPr>
          </p:pic>
          <p:sp>
            <p:nvSpPr>
              <p:cNvPr id="97" name="Google Shape;97;p16"/>
              <p:cNvSpPr txBox="1"/>
              <p:nvPr/>
            </p:nvSpPr>
            <p:spPr>
              <a:xfrm>
                <a:off x="21584338" y="776288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Alexandros</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DANIILIDIS</a:t>
                </a:r>
                <a:endParaRPr sz="2000" b="1" i="0" u="none" strike="noStrike" cap="none">
                  <a:solidFill>
                    <a:schemeClr val="accent4"/>
                  </a:solidFill>
                  <a:latin typeface="Quattrocento Sans"/>
                  <a:ea typeface="Quattrocento Sans"/>
                  <a:cs typeface="Quattrocento Sans"/>
                  <a:sym typeface="Quattrocento Sans"/>
                </a:endParaRPr>
              </a:p>
            </p:txBody>
          </p:sp>
        </p:grpSp>
      </p:grpSp>
      <p:grpSp>
        <p:nvGrpSpPr>
          <p:cNvPr id="98" name="Google Shape;98;p16"/>
          <p:cNvGrpSpPr/>
          <p:nvPr/>
        </p:nvGrpSpPr>
        <p:grpSpPr>
          <a:xfrm>
            <a:off x="4196917" y="5953217"/>
            <a:ext cx="2184272" cy="6919201"/>
            <a:chOff x="4140080" y="5619344"/>
            <a:chExt cx="2184272" cy="6919201"/>
          </a:xfrm>
        </p:grpSpPr>
        <p:grpSp>
          <p:nvGrpSpPr>
            <p:cNvPr id="99" name="Google Shape;99;p16"/>
            <p:cNvGrpSpPr/>
            <p:nvPr/>
          </p:nvGrpSpPr>
          <p:grpSpPr>
            <a:xfrm>
              <a:off x="4140080" y="9412312"/>
              <a:ext cx="2184272" cy="3126233"/>
              <a:chOff x="14120470" y="5386392"/>
              <a:chExt cx="2184272" cy="3126233"/>
            </a:xfrm>
          </p:grpSpPr>
          <p:pic>
            <p:nvPicPr>
              <p:cNvPr id="100" name="Google Shape;100;p16" descr="A person in a suit&#10;&#10;Description automatically generated with medium confidence"/>
              <p:cNvPicPr preferRelativeResize="0"/>
              <p:nvPr/>
            </p:nvPicPr>
            <p:blipFill rotWithShape="1">
              <a:blip r:embed="rId14">
                <a:alphaModFix/>
              </a:blip>
              <a:srcRect t="5825" r="3235"/>
              <a:stretch/>
            </p:blipFill>
            <p:spPr>
              <a:xfrm>
                <a:off x="14226392" y="5386392"/>
                <a:ext cx="1972426" cy="2251138"/>
              </a:xfrm>
              <a:prstGeom prst="rect">
                <a:avLst/>
              </a:prstGeom>
              <a:noFill/>
              <a:ln w="76200" cap="flat" cmpd="sng">
                <a:solidFill>
                  <a:srgbClr val="FFC000"/>
                </a:solidFill>
                <a:prstDash val="solid"/>
                <a:round/>
                <a:headEnd type="none" w="sm" len="sm"/>
                <a:tailEnd type="none" w="sm" len="sm"/>
              </a:ln>
            </p:spPr>
          </p:pic>
          <p:sp>
            <p:nvSpPr>
              <p:cNvPr id="101" name="Google Shape;101;p16"/>
              <p:cNvSpPr txBox="1"/>
              <p:nvPr/>
            </p:nvSpPr>
            <p:spPr>
              <a:xfrm>
                <a:off x="14120470" y="7804739"/>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Sugiura</a:t>
                </a:r>
                <a:endParaRPr sz="2000" b="1" i="0" u="none" strike="noStrike" cap="none">
                  <a:solidFill>
                    <a:schemeClr val="accent4"/>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JUNICHI</a:t>
                </a:r>
                <a:endParaRPr/>
              </a:p>
            </p:txBody>
          </p:sp>
        </p:grpSp>
        <p:grpSp>
          <p:nvGrpSpPr>
            <p:cNvPr id="102" name="Google Shape;102;p16"/>
            <p:cNvGrpSpPr/>
            <p:nvPr/>
          </p:nvGrpSpPr>
          <p:grpSpPr>
            <a:xfrm>
              <a:off x="4140080" y="5619344"/>
              <a:ext cx="2184272" cy="3120796"/>
              <a:chOff x="16749369" y="9405942"/>
              <a:chExt cx="2184272" cy="3120796"/>
            </a:xfrm>
          </p:grpSpPr>
          <p:pic>
            <p:nvPicPr>
              <p:cNvPr id="103" name="Google Shape;103;p16" descr="A person in a suit and tie&#10;&#10;Description automatically generated with medium confidence"/>
              <p:cNvPicPr preferRelativeResize="0"/>
              <p:nvPr/>
            </p:nvPicPr>
            <p:blipFill rotWithShape="1">
              <a:blip r:embed="rId15">
                <a:alphaModFix/>
              </a:blip>
              <a:srcRect l="15196" t="10076" r="15196" b="30369"/>
              <a:stretch/>
            </p:blipFill>
            <p:spPr>
              <a:xfrm>
                <a:off x="16855292" y="9405942"/>
                <a:ext cx="1972426" cy="2249999"/>
              </a:xfrm>
              <a:prstGeom prst="rect">
                <a:avLst/>
              </a:prstGeom>
              <a:noFill/>
              <a:ln w="76200" cap="flat" cmpd="sng">
                <a:solidFill>
                  <a:srgbClr val="FFC000"/>
                </a:solidFill>
                <a:prstDash val="solid"/>
                <a:round/>
                <a:headEnd type="none" w="sm" len="sm"/>
                <a:tailEnd type="none" w="sm" len="sm"/>
              </a:ln>
            </p:spPr>
          </p:pic>
          <p:sp>
            <p:nvSpPr>
              <p:cNvPr id="104" name="Google Shape;104;p16"/>
              <p:cNvSpPr txBox="1"/>
              <p:nvPr/>
            </p:nvSpPr>
            <p:spPr>
              <a:xfrm>
                <a:off x="16749369" y="1181885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Tim</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LINES</a:t>
                </a:r>
                <a:endParaRPr/>
              </a:p>
            </p:txBody>
          </p:sp>
        </p:grpSp>
      </p:grpSp>
      <p:grpSp>
        <p:nvGrpSpPr>
          <p:cNvPr id="105" name="Google Shape;105;p16"/>
          <p:cNvGrpSpPr/>
          <p:nvPr/>
        </p:nvGrpSpPr>
        <p:grpSpPr>
          <a:xfrm>
            <a:off x="6939411" y="5953217"/>
            <a:ext cx="2184272" cy="6916483"/>
            <a:chOff x="6804819" y="5619344"/>
            <a:chExt cx="2184272" cy="6916483"/>
          </a:xfrm>
        </p:grpSpPr>
        <p:grpSp>
          <p:nvGrpSpPr>
            <p:cNvPr id="106" name="Google Shape;106;p16"/>
            <p:cNvGrpSpPr/>
            <p:nvPr/>
          </p:nvGrpSpPr>
          <p:grpSpPr>
            <a:xfrm>
              <a:off x="6804819" y="5619344"/>
              <a:ext cx="2184272" cy="3126233"/>
              <a:chOff x="14670761" y="5386387"/>
              <a:chExt cx="2800349" cy="4007994"/>
            </a:xfrm>
          </p:grpSpPr>
          <p:pic>
            <p:nvPicPr>
              <p:cNvPr id="107" name="Google Shape;107;p16" descr="A person wearing glasses and a tie&#10;&#10;Description automatically generated with medium confidence"/>
              <p:cNvPicPr preferRelativeResize="0"/>
              <p:nvPr/>
            </p:nvPicPr>
            <p:blipFill rotWithShape="1">
              <a:blip r:embed="rId16">
                <a:alphaModFix/>
              </a:blip>
              <a:srcRect l="1618" r="1617" b="6913"/>
              <a:stretch/>
            </p:blipFill>
            <p:spPr>
              <a:xfrm>
                <a:off x="14806559" y="5386387"/>
                <a:ext cx="2528752" cy="2886075"/>
              </a:xfrm>
              <a:prstGeom prst="rect">
                <a:avLst/>
              </a:prstGeom>
              <a:noFill/>
              <a:ln w="76200" cap="flat" cmpd="sng">
                <a:solidFill>
                  <a:srgbClr val="FFC000"/>
                </a:solidFill>
                <a:prstDash val="solid"/>
                <a:round/>
                <a:headEnd type="none" w="sm" len="sm"/>
                <a:tailEnd type="none" w="sm" len="sm"/>
              </a:ln>
            </p:spPr>
          </p:pic>
          <p:sp>
            <p:nvSpPr>
              <p:cNvPr id="108" name="Google Shape;108;p16"/>
              <p:cNvSpPr txBox="1"/>
              <p:nvPr/>
            </p:nvSpPr>
            <p:spPr>
              <a:xfrm>
                <a:off x="14670761" y="8486834"/>
                <a:ext cx="2800349" cy="9075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Mike GUNNINGHAM</a:t>
                </a:r>
                <a:endParaRPr sz="2000" b="1" i="0" u="none" strike="noStrike" cap="none">
                  <a:solidFill>
                    <a:schemeClr val="accent4"/>
                  </a:solidFill>
                  <a:latin typeface="Quattrocento Sans"/>
                  <a:ea typeface="Quattrocento Sans"/>
                  <a:cs typeface="Quattrocento Sans"/>
                  <a:sym typeface="Quattrocento Sans"/>
                </a:endParaRPr>
              </a:p>
            </p:txBody>
          </p:sp>
        </p:grpSp>
        <p:grpSp>
          <p:nvGrpSpPr>
            <p:cNvPr id="109" name="Google Shape;109;p16"/>
            <p:cNvGrpSpPr/>
            <p:nvPr/>
          </p:nvGrpSpPr>
          <p:grpSpPr>
            <a:xfrm>
              <a:off x="6804819" y="9415030"/>
              <a:ext cx="2184272" cy="3120798"/>
              <a:chOff x="19379530" y="9405941"/>
              <a:chExt cx="2184272" cy="3120798"/>
            </a:xfrm>
          </p:grpSpPr>
          <p:pic>
            <p:nvPicPr>
              <p:cNvPr id="110" name="Google Shape;110;p16"/>
              <p:cNvPicPr preferRelativeResize="0"/>
              <p:nvPr/>
            </p:nvPicPr>
            <p:blipFill rotWithShape="1">
              <a:blip r:embed="rId17">
                <a:alphaModFix/>
              </a:blip>
              <a:srcRect l="15466" t="2122" r="15465" b="3419"/>
              <a:stretch/>
            </p:blipFill>
            <p:spPr>
              <a:xfrm>
                <a:off x="19485455" y="9405941"/>
                <a:ext cx="1972425" cy="2249999"/>
              </a:xfrm>
              <a:prstGeom prst="rect">
                <a:avLst/>
              </a:prstGeom>
              <a:noFill/>
              <a:ln w="76200" cap="flat" cmpd="sng">
                <a:solidFill>
                  <a:srgbClr val="FFC000"/>
                </a:solidFill>
                <a:prstDash val="solid"/>
                <a:round/>
                <a:headEnd type="none" w="sm" len="sm"/>
                <a:tailEnd type="none" w="sm" len="sm"/>
              </a:ln>
            </p:spPr>
          </p:pic>
          <p:sp>
            <p:nvSpPr>
              <p:cNvPr id="111" name="Google Shape;111;p16"/>
              <p:cNvSpPr txBox="1"/>
              <p:nvPr/>
            </p:nvSpPr>
            <p:spPr>
              <a:xfrm>
                <a:off x="19379530" y="1181885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Gaetano</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FORMATO</a:t>
                </a:r>
                <a:endParaRPr/>
              </a:p>
            </p:txBody>
          </p:sp>
        </p:grpSp>
      </p:grpSp>
      <p:grpSp>
        <p:nvGrpSpPr>
          <p:cNvPr id="112" name="Google Shape;112;p16"/>
          <p:cNvGrpSpPr/>
          <p:nvPr/>
        </p:nvGrpSpPr>
        <p:grpSpPr>
          <a:xfrm>
            <a:off x="12552438" y="5953217"/>
            <a:ext cx="2184272" cy="3126233"/>
            <a:chOff x="7815129" y="5386387"/>
            <a:chExt cx="2800349" cy="4007994"/>
          </a:xfrm>
        </p:grpSpPr>
        <p:pic>
          <p:nvPicPr>
            <p:cNvPr id="113" name="Google Shape;113;p16" descr="A picture containing person, wall, green, indoor&#10;&#10;Description automatically generated"/>
            <p:cNvPicPr preferRelativeResize="0"/>
            <p:nvPr/>
          </p:nvPicPr>
          <p:blipFill rotWithShape="1">
            <a:blip r:embed="rId18">
              <a:alphaModFix/>
            </a:blip>
            <a:srcRect l="4705" r="7674"/>
            <a:stretch/>
          </p:blipFill>
          <p:spPr>
            <a:xfrm>
              <a:off x="7950928" y="5386387"/>
              <a:ext cx="2528752" cy="2886075"/>
            </a:xfrm>
            <a:prstGeom prst="rect">
              <a:avLst/>
            </a:prstGeom>
            <a:noFill/>
            <a:ln w="76200" cap="flat" cmpd="sng">
              <a:solidFill>
                <a:srgbClr val="FFC000"/>
              </a:solidFill>
              <a:prstDash val="solid"/>
              <a:round/>
              <a:headEnd type="none" w="sm" len="sm"/>
              <a:tailEnd type="none" w="sm" len="sm"/>
            </a:ln>
          </p:spPr>
        </p:pic>
        <p:sp>
          <p:nvSpPr>
            <p:cNvPr id="114" name="Google Shape;114;p16"/>
            <p:cNvSpPr txBox="1"/>
            <p:nvPr/>
          </p:nvSpPr>
          <p:spPr>
            <a:xfrm>
              <a:off x="7815129" y="8486834"/>
              <a:ext cx="2800349" cy="90754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Gabrijel </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GRUBAC</a:t>
              </a:r>
              <a:endParaRPr sz="2000" b="1" i="0" u="none" strike="noStrike" cap="none">
                <a:solidFill>
                  <a:schemeClr val="accent4"/>
                </a:solidFill>
                <a:latin typeface="Quattrocento Sans"/>
                <a:ea typeface="Quattrocento Sans"/>
                <a:cs typeface="Quattrocento Sans"/>
                <a:sym typeface="Quattrocento Sans"/>
              </a:endParaRPr>
            </a:p>
          </p:txBody>
        </p:sp>
      </p:grpSp>
      <p:grpSp>
        <p:nvGrpSpPr>
          <p:cNvPr id="115" name="Google Shape;115;p16"/>
          <p:cNvGrpSpPr/>
          <p:nvPr/>
        </p:nvGrpSpPr>
        <p:grpSpPr>
          <a:xfrm>
            <a:off x="12552438" y="9748902"/>
            <a:ext cx="2184272" cy="3120799"/>
            <a:chOff x="21932231" y="9405940"/>
            <a:chExt cx="2184272" cy="3120799"/>
          </a:xfrm>
        </p:grpSpPr>
        <p:pic>
          <p:nvPicPr>
            <p:cNvPr id="116" name="Google Shape;116;p16"/>
            <p:cNvPicPr preferRelativeResize="0"/>
            <p:nvPr/>
          </p:nvPicPr>
          <p:blipFill rotWithShape="1">
            <a:blip r:embed="rId19">
              <a:alphaModFix/>
            </a:blip>
            <a:srcRect l="14189" t="497" r="14188"/>
            <a:stretch/>
          </p:blipFill>
          <p:spPr>
            <a:xfrm>
              <a:off x="22038155" y="9405940"/>
              <a:ext cx="1972425" cy="2250000"/>
            </a:xfrm>
            <a:prstGeom prst="rect">
              <a:avLst/>
            </a:prstGeom>
            <a:noFill/>
            <a:ln w="76200" cap="flat" cmpd="sng">
              <a:solidFill>
                <a:srgbClr val="FFC000"/>
              </a:solidFill>
              <a:prstDash val="solid"/>
              <a:round/>
              <a:headEnd type="none" w="sm" len="sm"/>
              <a:tailEnd type="none" w="sm" len="sm"/>
            </a:ln>
          </p:spPr>
        </p:pic>
        <p:sp>
          <p:nvSpPr>
            <p:cNvPr id="117" name="Google Shape;117;p16"/>
            <p:cNvSpPr txBox="1"/>
            <p:nvPr/>
          </p:nvSpPr>
          <p:spPr>
            <a:xfrm>
              <a:off x="21932231" y="1181885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Ferdinando</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MARFELLA</a:t>
              </a:r>
              <a:endParaRPr/>
            </a:p>
          </p:txBody>
        </p:sp>
      </p:grpSp>
      <p:sp>
        <p:nvSpPr>
          <p:cNvPr id="118" name="Google Shape;118;p16"/>
          <p:cNvSpPr txBox="1"/>
          <p:nvPr/>
        </p:nvSpPr>
        <p:spPr>
          <a:xfrm>
            <a:off x="20907959" y="12162988"/>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Kanad</a:t>
            </a:r>
            <a:endParaRPr sz="2000" b="1" i="0" u="none" strike="noStrike" cap="none">
              <a:solidFill>
                <a:schemeClr val="accent4"/>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KULKARNI</a:t>
            </a:r>
            <a:endParaRPr/>
          </a:p>
        </p:txBody>
      </p:sp>
      <p:grpSp>
        <p:nvGrpSpPr>
          <p:cNvPr id="119" name="Google Shape;119;p16"/>
          <p:cNvGrpSpPr/>
          <p:nvPr/>
        </p:nvGrpSpPr>
        <p:grpSpPr>
          <a:xfrm>
            <a:off x="20907960" y="5953217"/>
            <a:ext cx="2184272" cy="3143315"/>
            <a:chOff x="6718612" y="9405940"/>
            <a:chExt cx="2184272" cy="3143315"/>
          </a:xfrm>
        </p:grpSpPr>
        <p:pic>
          <p:nvPicPr>
            <p:cNvPr id="120" name="Google Shape;120;p16"/>
            <p:cNvPicPr preferRelativeResize="0"/>
            <p:nvPr/>
          </p:nvPicPr>
          <p:blipFill rotWithShape="1">
            <a:blip r:embed="rId20">
              <a:alphaModFix/>
            </a:blip>
            <a:srcRect l="9633" t="779" r="12625" b="14840"/>
            <a:stretch/>
          </p:blipFill>
          <p:spPr>
            <a:xfrm>
              <a:off x="6824348" y="9405940"/>
              <a:ext cx="1972800" cy="2250000"/>
            </a:xfrm>
            <a:prstGeom prst="rect">
              <a:avLst/>
            </a:prstGeom>
            <a:noFill/>
            <a:ln w="76200" cap="flat" cmpd="sng">
              <a:solidFill>
                <a:srgbClr val="FFC000"/>
              </a:solidFill>
              <a:prstDash val="solid"/>
              <a:round/>
              <a:headEnd type="none" w="sm" len="sm"/>
              <a:tailEnd type="none" w="sm" len="sm"/>
            </a:ln>
          </p:spPr>
        </p:pic>
        <p:sp>
          <p:nvSpPr>
            <p:cNvPr id="121" name="Google Shape;121;p16"/>
            <p:cNvSpPr txBox="1"/>
            <p:nvPr/>
          </p:nvSpPr>
          <p:spPr>
            <a:xfrm>
              <a:off x="6718612" y="11841369"/>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Vikas</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KOONETI</a:t>
              </a:r>
              <a:endParaRPr sz="2000" b="1" i="0" u="none" strike="noStrike" cap="none">
                <a:solidFill>
                  <a:schemeClr val="accent4"/>
                </a:solidFill>
                <a:latin typeface="Quattrocento Sans"/>
                <a:ea typeface="Quattrocento Sans"/>
                <a:cs typeface="Quattrocento Sans"/>
                <a:sym typeface="Quattrocento Sans"/>
              </a:endParaRPr>
            </a:p>
          </p:txBody>
        </p:sp>
      </p:grpSp>
      <p:grpSp>
        <p:nvGrpSpPr>
          <p:cNvPr id="122" name="Google Shape;122;p16"/>
          <p:cNvGrpSpPr/>
          <p:nvPr/>
        </p:nvGrpSpPr>
        <p:grpSpPr>
          <a:xfrm>
            <a:off x="1235949" y="5959217"/>
            <a:ext cx="2574194" cy="6910482"/>
            <a:chOff x="1265446" y="5811732"/>
            <a:chExt cx="2574194" cy="6910482"/>
          </a:xfrm>
        </p:grpSpPr>
        <p:grpSp>
          <p:nvGrpSpPr>
            <p:cNvPr id="123" name="Google Shape;123;p16"/>
            <p:cNvGrpSpPr/>
            <p:nvPr/>
          </p:nvGrpSpPr>
          <p:grpSpPr>
            <a:xfrm>
              <a:off x="1460407" y="9601418"/>
              <a:ext cx="2184272" cy="3120796"/>
              <a:chOff x="11655437" y="9405942"/>
              <a:chExt cx="2184272" cy="3120796"/>
            </a:xfrm>
          </p:grpSpPr>
          <p:pic>
            <p:nvPicPr>
              <p:cNvPr id="124" name="Google Shape;124;p16" descr="A person with a beard and mustache&#10;&#10;Description automatically generated with low confidence"/>
              <p:cNvPicPr preferRelativeResize="0"/>
              <p:nvPr/>
            </p:nvPicPr>
            <p:blipFill rotWithShape="1">
              <a:blip r:embed="rId21">
                <a:alphaModFix/>
              </a:blip>
              <a:srcRect l="5975" t="727" r="10" b="13478"/>
              <a:stretch/>
            </p:blipFill>
            <p:spPr>
              <a:xfrm>
                <a:off x="11761360" y="9405942"/>
                <a:ext cx="1972426" cy="2250000"/>
              </a:xfrm>
              <a:prstGeom prst="rect">
                <a:avLst/>
              </a:prstGeom>
              <a:noFill/>
              <a:ln w="76200" cap="flat" cmpd="sng">
                <a:solidFill>
                  <a:srgbClr val="FFC000"/>
                </a:solidFill>
                <a:prstDash val="solid"/>
                <a:round/>
                <a:headEnd type="none" w="sm" len="sm"/>
                <a:tailEnd type="none" w="sm" len="sm"/>
              </a:ln>
            </p:spPr>
          </p:pic>
          <p:sp>
            <p:nvSpPr>
              <p:cNvPr id="125" name="Google Shape;125;p16"/>
              <p:cNvSpPr txBox="1"/>
              <p:nvPr/>
            </p:nvSpPr>
            <p:spPr>
              <a:xfrm>
                <a:off x="11655437" y="1181885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Sarang</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RAO</a:t>
                </a:r>
                <a:endParaRPr/>
              </a:p>
            </p:txBody>
          </p:sp>
        </p:grpSp>
        <p:grpSp>
          <p:nvGrpSpPr>
            <p:cNvPr id="126" name="Google Shape;126;p16"/>
            <p:cNvGrpSpPr/>
            <p:nvPr/>
          </p:nvGrpSpPr>
          <p:grpSpPr>
            <a:xfrm>
              <a:off x="1265446" y="5811732"/>
              <a:ext cx="2574194" cy="3126234"/>
              <a:chOff x="1265446" y="5811732"/>
              <a:chExt cx="2574194" cy="3126234"/>
            </a:xfrm>
          </p:grpSpPr>
          <p:sp>
            <p:nvSpPr>
              <p:cNvPr id="127" name="Google Shape;127;p16"/>
              <p:cNvSpPr txBox="1"/>
              <p:nvPr/>
            </p:nvSpPr>
            <p:spPr>
              <a:xfrm>
                <a:off x="1265446" y="8230080"/>
                <a:ext cx="2574194"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Laura </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PRECUPANU</a:t>
                </a:r>
                <a:endParaRPr/>
              </a:p>
            </p:txBody>
          </p:sp>
          <p:pic>
            <p:nvPicPr>
              <p:cNvPr id="128" name="Google Shape;128;p16" descr="A person smiling for the camera&#10;&#10;Description automatically generated with low confidence"/>
              <p:cNvPicPr preferRelativeResize="0"/>
              <p:nvPr/>
            </p:nvPicPr>
            <p:blipFill rotWithShape="1">
              <a:blip r:embed="rId22">
                <a:alphaModFix/>
              </a:blip>
              <a:srcRect l="30406" t="9716" r="30405" b="23150"/>
              <a:stretch/>
            </p:blipFill>
            <p:spPr>
              <a:xfrm>
                <a:off x="1566330" y="5811732"/>
                <a:ext cx="1972426" cy="2251135"/>
              </a:xfrm>
              <a:prstGeom prst="rect">
                <a:avLst/>
              </a:prstGeom>
              <a:noFill/>
              <a:ln w="76200" cap="flat" cmpd="sng">
                <a:solidFill>
                  <a:srgbClr val="FFC000"/>
                </a:solidFill>
                <a:prstDash val="solid"/>
                <a:round/>
                <a:headEnd type="none" w="sm" len="sm"/>
                <a:tailEnd type="none" w="sm" len="sm"/>
              </a:ln>
            </p:spPr>
          </p:pic>
        </p:grpSp>
      </p:grpSp>
      <p:sp>
        <p:nvSpPr>
          <p:cNvPr id="129" name="Google Shape;129;p16"/>
          <p:cNvSpPr txBox="1"/>
          <p:nvPr/>
        </p:nvSpPr>
        <p:spPr>
          <a:xfrm>
            <a:off x="0" y="4051585"/>
            <a:ext cx="2438400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FC000"/>
              </a:buClr>
              <a:buSzPts val="8800"/>
              <a:buFont typeface="Quattrocento Sans"/>
              <a:buNone/>
            </a:pPr>
            <a:r>
              <a:rPr lang="en-US" sz="8800" b="1" i="0" u="none" strike="noStrike" cap="none">
                <a:solidFill>
                  <a:srgbClr val="FFC000"/>
                </a:solidFill>
                <a:latin typeface="Quattrocento Sans"/>
                <a:ea typeface="Quattrocento Sans"/>
                <a:cs typeface="Quattrocento Sans"/>
                <a:sym typeface="Quattrocento Sans"/>
              </a:rPr>
              <a:t>MEET THE TEAM</a:t>
            </a:r>
            <a:endParaRPr sz="8800" b="1" i="0" u="none" strike="noStrike" cap="none">
              <a:solidFill>
                <a:srgbClr val="FFC000"/>
              </a:solidFill>
              <a:latin typeface="Quattrocento Sans"/>
              <a:ea typeface="Quattrocento Sans"/>
              <a:cs typeface="Quattrocento Sans"/>
              <a:sym typeface="Quattrocento Sans"/>
            </a:endParaRPr>
          </a:p>
        </p:txBody>
      </p:sp>
      <p:grpSp>
        <p:nvGrpSpPr>
          <p:cNvPr id="130" name="Google Shape;130;p16"/>
          <p:cNvGrpSpPr/>
          <p:nvPr/>
        </p:nvGrpSpPr>
        <p:grpSpPr>
          <a:xfrm>
            <a:off x="9681906" y="5953217"/>
            <a:ext cx="2312309" cy="6919201"/>
            <a:chOff x="9681906" y="5953217"/>
            <a:chExt cx="2312309" cy="6919201"/>
          </a:xfrm>
        </p:grpSpPr>
        <p:sp>
          <p:nvSpPr>
            <p:cNvPr id="131" name="Google Shape;131;p16"/>
            <p:cNvSpPr txBox="1"/>
            <p:nvPr/>
          </p:nvSpPr>
          <p:spPr>
            <a:xfrm>
              <a:off x="9681906" y="12164532"/>
              <a:ext cx="2312309"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Mohammadjavad</a:t>
              </a:r>
              <a:endParaRPr sz="2000" b="1" i="0" u="none" strike="noStrike" cap="none">
                <a:solidFill>
                  <a:schemeClr val="accent4"/>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SHOKRIAFRA</a:t>
              </a:r>
              <a:endParaRPr sz="2000" b="1" i="0" u="none" strike="noStrike" cap="none">
                <a:solidFill>
                  <a:schemeClr val="accent4"/>
                </a:solidFill>
                <a:latin typeface="Quattrocento Sans"/>
                <a:ea typeface="Quattrocento Sans"/>
                <a:cs typeface="Quattrocento Sans"/>
                <a:sym typeface="Quattrocento Sans"/>
              </a:endParaRPr>
            </a:p>
          </p:txBody>
        </p:sp>
        <p:grpSp>
          <p:nvGrpSpPr>
            <p:cNvPr id="132" name="Google Shape;132;p16"/>
            <p:cNvGrpSpPr/>
            <p:nvPr/>
          </p:nvGrpSpPr>
          <p:grpSpPr>
            <a:xfrm>
              <a:off x="9745924" y="5953217"/>
              <a:ext cx="2184272" cy="3120796"/>
              <a:chOff x="14119206" y="9405942"/>
              <a:chExt cx="2184272" cy="3120796"/>
            </a:xfrm>
          </p:grpSpPr>
          <p:pic>
            <p:nvPicPr>
              <p:cNvPr id="133" name="Google Shape;133;p16" descr="A person in a suit&#10;&#10;Description automatically generated with low confidence"/>
              <p:cNvPicPr preferRelativeResize="0"/>
              <p:nvPr/>
            </p:nvPicPr>
            <p:blipFill rotWithShape="1">
              <a:blip r:embed="rId23">
                <a:alphaModFix/>
              </a:blip>
              <a:srcRect t="7557" b="3188"/>
              <a:stretch/>
            </p:blipFill>
            <p:spPr>
              <a:xfrm>
                <a:off x="14225130" y="9405942"/>
                <a:ext cx="1972426" cy="2250000"/>
              </a:xfrm>
              <a:prstGeom prst="rect">
                <a:avLst/>
              </a:prstGeom>
              <a:noFill/>
              <a:ln w="76200" cap="flat" cmpd="sng">
                <a:solidFill>
                  <a:srgbClr val="FFC000"/>
                </a:solidFill>
                <a:prstDash val="solid"/>
                <a:round/>
                <a:headEnd type="none" w="sm" len="sm"/>
                <a:tailEnd type="none" w="sm" len="sm"/>
              </a:ln>
            </p:spPr>
          </p:pic>
          <p:sp>
            <p:nvSpPr>
              <p:cNvPr id="134" name="Google Shape;134;p16"/>
              <p:cNvSpPr txBox="1"/>
              <p:nvPr/>
            </p:nvSpPr>
            <p:spPr>
              <a:xfrm>
                <a:off x="14119206" y="11818852"/>
                <a:ext cx="218427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Luca</a:t>
                </a:r>
                <a:endParaRPr/>
              </a:p>
              <a:p>
                <a:pPr marL="0" marR="0" lvl="0" indent="0" algn="ctr" rtl="0">
                  <a:spcBef>
                    <a:spcPts val="0"/>
                  </a:spcBef>
                  <a:spcAft>
                    <a:spcPts val="0"/>
                  </a:spcAft>
                  <a:buNone/>
                </a:pPr>
                <a:r>
                  <a:rPr lang="en-US" sz="2000" b="1" i="0" u="none" strike="noStrike" cap="none">
                    <a:solidFill>
                      <a:schemeClr val="accent4"/>
                    </a:solidFill>
                    <a:latin typeface="Quattrocento Sans"/>
                    <a:ea typeface="Quattrocento Sans"/>
                    <a:cs typeface="Quattrocento Sans"/>
                    <a:sym typeface="Quattrocento Sans"/>
                  </a:rPr>
                  <a:t>MOTTI</a:t>
                </a:r>
                <a:endParaRPr/>
              </a:p>
            </p:txBody>
          </p:sp>
        </p:grpSp>
        <p:pic>
          <p:nvPicPr>
            <p:cNvPr id="135" name="Google Shape;135;p16" descr="A picture containing person, person, posing, male&#10;&#10;Description automatically generated"/>
            <p:cNvPicPr preferRelativeResize="0"/>
            <p:nvPr/>
          </p:nvPicPr>
          <p:blipFill rotWithShape="1">
            <a:blip r:embed="rId24">
              <a:alphaModFix/>
            </a:blip>
            <a:srcRect l="14515" t="9624" r="16701" b="40659"/>
            <a:stretch/>
          </p:blipFill>
          <p:spPr>
            <a:xfrm>
              <a:off x="9851660" y="9757897"/>
              <a:ext cx="1972800" cy="2250000"/>
            </a:xfrm>
            <a:prstGeom prst="rect">
              <a:avLst/>
            </a:prstGeom>
            <a:noFill/>
            <a:ln w="76200" cap="flat" cmpd="sng">
              <a:solidFill>
                <a:srgbClr val="FFC000"/>
              </a:solidFill>
              <a:prstDash val="solid"/>
              <a:round/>
              <a:headEnd type="none" w="sm" len="sm"/>
              <a:tailEnd type="none" w="sm" len="sm"/>
            </a:ln>
          </p:spPr>
        </p:pic>
      </p:grpSp>
      <p:pic>
        <p:nvPicPr>
          <p:cNvPr id="136" name="Google Shape;136;p16"/>
          <p:cNvPicPr preferRelativeResize="0"/>
          <p:nvPr/>
        </p:nvPicPr>
        <p:blipFill rotWithShape="1">
          <a:blip r:embed="rId25">
            <a:alphaModFix/>
          </a:blip>
          <a:srcRect l="6979" t="388" r="6657" b="-388"/>
          <a:stretch/>
        </p:blipFill>
        <p:spPr>
          <a:xfrm>
            <a:off x="21013695" y="9744410"/>
            <a:ext cx="1972800" cy="2275200"/>
          </a:xfrm>
          <a:prstGeom prst="rect">
            <a:avLst/>
          </a:prstGeom>
          <a:noFill/>
          <a:ln w="76200" cap="flat" cmpd="sng">
            <a:solidFill>
              <a:srgbClr val="FFC000"/>
            </a:solidFill>
            <a:prstDash val="solid"/>
            <a:round/>
            <a:headEnd type="none" w="sm" len="sm"/>
            <a:tailEnd type="none" w="sm" len="sm"/>
          </a:ln>
        </p:spPr>
      </p:pic>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pic>
        <p:nvPicPr>
          <p:cNvPr id="139" name="Google Shape;139;p18" descr="A picture containing outdoor, sky, nature, grass&#10;&#10;Description automatically generated"/>
          <p:cNvPicPr preferRelativeResize="0"/>
          <p:nvPr/>
        </p:nvPicPr>
        <p:blipFill rotWithShape="1">
          <a:blip r:embed="rId4">
            <a:alphaModFix/>
          </a:blip>
          <a:srcRect t="19976"/>
          <a:stretch/>
        </p:blipFill>
        <p:spPr>
          <a:xfrm>
            <a:off x="0" y="0"/>
            <a:ext cx="24384000" cy="13716000"/>
          </a:xfrm>
          <a:prstGeom prst="rect">
            <a:avLst/>
          </a:prstGeom>
          <a:noFill/>
          <a:ln>
            <a:noFill/>
          </a:ln>
        </p:spPr>
      </p:pic>
      <p:pic>
        <p:nvPicPr>
          <p:cNvPr id="140" name="Google Shape;140;p18" descr="Background pattern&#10;&#10;Description automatically generated"/>
          <p:cNvPicPr preferRelativeResize="0"/>
          <p:nvPr/>
        </p:nvPicPr>
        <p:blipFill rotWithShape="1">
          <a:blip r:embed="rId5">
            <a:alphaModFix amt="85000"/>
          </a:blip>
          <a:srcRect/>
          <a:stretch/>
        </p:blipFill>
        <p:spPr>
          <a:xfrm>
            <a:off x="3173" y="0"/>
            <a:ext cx="24384002" cy="13716000"/>
          </a:xfrm>
          <a:prstGeom prst="rect">
            <a:avLst/>
          </a:prstGeom>
          <a:noFill/>
          <a:ln>
            <a:noFill/>
          </a:ln>
        </p:spPr>
      </p:pic>
      <p:grpSp>
        <p:nvGrpSpPr>
          <p:cNvPr id="141" name="Google Shape;141;p18"/>
          <p:cNvGrpSpPr/>
          <p:nvPr/>
        </p:nvGrpSpPr>
        <p:grpSpPr>
          <a:xfrm>
            <a:off x="2485123" y="434765"/>
            <a:ext cx="19652905" cy="3173448"/>
            <a:chOff x="1851742" y="1391175"/>
            <a:chExt cx="19652905" cy="3173448"/>
          </a:xfrm>
        </p:grpSpPr>
        <p:pic>
          <p:nvPicPr>
            <p:cNvPr id="142" name="Google Shape;142;p18" descr="Logo, company name&#10;&#10;Description automatically generated"/>
            <p:cNvPicPr preferRelativeResize="0"/>
            <p:nvPr/>
          </p:nvPicPr>
          <p:blipFill rotWithShape="1">
            <a:blip r:embed="rId6">
              <a:alphaModFix/>
            </a:blip>
            <a:srcRect l="11815" t="28311" r="18596" b="13879"/>
            <a:stretch/>
          </p:blipFill>
          <p:spPr>
            <a:xfrm>
              <a:off x="1851742" y="1587430"/>
              <a:ext cx="4770099" cy="2780940"/>
            </a:xfrm>
            <a:prstGeom prst="rect">
              <a:avLst/>
            </a:prstGeom>
            <a:noFill/>
            <a:ln>
              <a:noFill/>
            </a:ln>
          </p:spPr>
        </p:pic>
        <p:grpSp>
          <p:nvGrpSpPr>
            <p:cNvPr id="143" name="Google Shape;143;p18"/>
            <p:cNvGrpSpPr/>
            <p:nvPr/>
          </p:nvGrpSpPr>
          <p:grpSpPr>
            <a:xfrm>
              <a:off x="7717859" y="1391175"/>
              <a:ext cx="13786788" cy="3173448"/>
              <a:chOff x="304800" y="5362975"/>
              <a:chExt cx="5317532" cy="1224000"/>
            </a:xfrm>
          </p:grpSpPr>
          <p:pic>
            <p:nvPicPr>
              <p:cNvPr id="144" name="Google Shape;144;p18" descr="Logo&#10;&#10;Description automatically generated"/>
              <p:cNvPicPr preferRelativeResize="0"/>
              <p:nvPr/>
            </p:nvPicPr>
            <p:blipFill rotWithShape="1">
              <a:blip r:embed="rId7">
                <a:alphaModFix/>
              </a:blip>
              <a:srcRect/>
              <a:stretch/>
            </p:blipFill>
            <p:spPr>
              <a:xfrm>
                <a:off x="304800" y="5362975"/>
                <a:ext cx="1224000" cy="1224000"/>
              </a:xfrm>
              <a:prstGeom prst="rect">
                <a:avLst/>
              </a:prstGeom>
              <a:noFill/>
              <a:ln>
                <a:noFill/>
              </a:ln>
            </p:spPr>
          </p:pic>
          <p:pic>
            <p:nvPicPr>
              <p:cNvPr id="145" name="Google Shape;145;p18" descr="Logo&#10;&#10;Description automatically generated"/>
              <p:cNvPicPr preferRelativeResize="0"/>
              <p:nvPr/>
            </p:nvPicPr>
            <p:blipFill rotWithShape="1">
              <a:blip r:embed="rId8">
                <a:alphaModFix/>
              </a:blip>
              <a:srcRect/>
              <a:stretch/>
            </p:blipFill>
            <p:spPr>
              <a:xfrm>
                <a:off x="1669311" y="5362975"/>
                <a:ext cx="1224000" cy="1224000"/>
              </a:xfrm>
              <a:prstGeom prst="rect">
                <a:avLst/>
              </a:prstGeom>
              <a:noFill/>
              <a:ln>
                <a:noFill/>
              </a:ln>
            </p:spPr>
          </p:pic>
          <p:pic>
            <p:nvPicPr>
              <p:cNvPr id="146" name="Google Shape;146;p18" descr="Logo&#10;&#10;Description automatically generated"/>
              <p:cNvPicPr preferRelativeResize="0"/>
              <p:nvPr/>
            </p:nvPicPr>
            <p:blipFill rotWithShape="1">
              <a:blip r:embed="rId9">
                <a:alphaModFix/>
              </a:blip>
              <a:srcRect/>
              <a:stretch/>
            </p:blipFill>
            <p:spPr>
              <a:xfrm>
                <a:off x="3033822" y="5362975"/>
                <a:ext cx="1224000" cy="1224000"/>
              </a:xfrm>
              <a:prstGeom prst="rect">
                <a:avLst/>
              </a:prstGeom>
              <a:noFill/>
              <a:ln>
                <a:noFill/>
              </a:ln>
            </p:spPr>
          </p:pic>
          <p:pic>
            <p:nvPicPr>
              <p:cNvPr id="147" name="Google Shape;147;p18" descr="Logo&#10;&#10;Description automatically generated"/>
              <p:cNvPicPr preferRelativeResize="0"/>
              <p:nvPr/>
            </p:nvPicPr>
            <p:blipFill rotWithShape="1">
              <a:blip r:embed="rId10">
                <a:alphaModFix/>
              </a:blip>
              <a:srcRect/>
              <a:stretch/>
            </p:blipFill>
            <p:spPr>
              <a:xfrm>
                <a:off x="4398332" y="5362975"/>
                <a:ext cx="1224000" cy="1224000"/>
              </a:xfrm>
              <a:prstGeom prst="rect">
                <a:avLst/>
              </a:prstGeom>
              <a:noFill/>
              <a:ln>
                <a:noFill/>
              </a:ln>
            </p:spPr>
          </p:pic>
        </p:grpSp>
      </p:grpSp>
      <p:sp>
        <p:nvSpPr>
          <p:cNvPr id="148" name="Google Shape;148;p18"/>
          <p:cNvSpPr/>
          <p:nvPr/>
        </p:nvSpPr>
        <p:spPr>
          <a:xfrm>
            <a:off x="-1" y="11340048"/>
            <a:ext cx="24384001" cy="1220130"/>
          </a:xfrm>
          <a:prstGeom prst="rect">
            <a:avLst/>
          </a:prstGeom>
          <a:solidFill>
            <a:srgbClr val="F2F2F2">
              <a:alpha val="7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grpSp>
        <p:nvGrpSpPr>
          <p:cNvPr id="149" name="Google Shape;149;p18"/>
          <p:cNvGrpSpPr/>
          <p:nvPr/>
        </p:nvGrpSpPr>
        <p:grpSpPr>
          <a:xfrm>
            <a:off x="335741" y="11325835"/>
            <a:ext cx="23712517" cy="1248556"/>
            <a:chOff x="515493" y="1949471"/>
            <a:chExt cx="27897079" cy="1468891"/>
          </a:xfrm>
        </p:grpSpPr>
        <p:pic>
          <p:nvPicPr>
            <p:cNvPr id="150" name="Google Shape;150;p18" descr="Text&#10;&#10;Description automatically generated"/>
            <p:cNvPicPr preferRelativeResize="0"/>
            <p:nvPr/>
          </p:nvPicPr>
          <p:blipFill rotWithShape="1">
            <a:blip r:embed="rId11">
              <a:alphaModFix/>
            </a:blip>
            <a:srcRect/>
            <a:stretch/>
          </p:blipFill>
          <p:spPr>
            <a:xfrm>
              <a:off x="515493" y="2468337"/>
              <a:ext cx="1861699" cy="431158"/>
            </a:xfrm>
            <a:prstGeom prst="rect">
              <a:avLst/>
            </a:prstGeom>
            <a:noFill/>
            <a:ln>
              <a:noFill/>
            </a:ln>
          </p:spPr>
        </p:pic>
        <p:pic>
          <p:nvPicPr>
            <p:cNvPr id="151" name="Google Shape;151;p18" descr="Logo&#10;&#10;Description automatically generated"/>
            <p:cNvPicPr preferRelativeResize="0"/>
            <p:nvPr/>
          </p:nvPicPr>
          <p:blipFill rotWithShape="1">
            <a:blip r:embed="rId12">
              <a:alphaModFix/>
            </a:blip>
            <a:srcRect/>
            <a:stretch/>
          </p:blipFill>
          <p:spPr>
            <a:xfrm>
              <a:off x="2723686" y="2436358"/>
              <a:ext cx="1712274" cy="495116"/>
            </a:xfrm>
            <a:prstGeom prst="rect">
              <a:avLst/>
            </a:prstGeom>
            <a:noFill/>
            <a:ln>
              <a:noFill/>
            </a:ln>
          </p:spPr>
        </p:pic>
        <p:pic>
          <p:nvPicPr>
            <p:cNvPr id="152" name="Google Shape;152;p18" descr="Logo&#10;&#10;Description automatically generated"/>
            <p:cNvPicPr preferRelativeResize="0"/>
            <p:nvPr/>
          </p:nvPicPr>
          <p:blipFill rotWithShape="1">
            <a:blip r:embed="rId13">
              <a:alphaModFix/>
            </a:blip>
            <a:srcRect/>
            <a:stretch/>
          </p:blipFill>
          <p:spPr>
            <a:xfrm>
              <a:off x="6658566" y="1949471"/>
              <a:ext cx="2350975" cy="1468891"/>
            </a:xfrm>
            <a:prstGeom prst="rect">
              <a:avLst/>
            </a:prstGeom>
            <a:noFill/>
            <a:ln>
              <a:noFill/>
            </a:ln>
          </p:spPr>
        </p:pic>
        <p:pic>
          <p:nvPicPr>
            <p:cNvPr id="153" name="Google Shape;153;p18" descr="Logo, icon&#10;&#10;Description automatically generated"/>
            <p:cNvPicPr preferRelativeResize="0"/>
            <p:nvPr/>
          </p:nvPicPr>
          <p:blipFill rotWithShape="1">
            <a:blip r:embed="rId14">
              <a:alphaModFix/>
            </a:blip>
            <a:srcRect t="-7460" r="35290"/>
            <a:stretch/>
          </p:blipFill>
          <p:spPr>
            <a:xfrm>
              <a:off x="4782454" y="2469063"/>
              <a:ext cx="1529618" cy="429706"/>
            </a:xfrm>
            <a:prstGeom prst="rect">
              <a:avLst/>
            </a:prstGeom>
            <a:noFill/>
            <a:ln>
              <a:noFill/>
            </a:ln>
          </p:spPr>
        </p:pic>
        <p:pic>
          <p:nvPicPr>
            <p:cNvPr id="154" name="Google Shape;154;p18" descr="A picture containing icon&#10;&#10;Description automatically generated"/>
            <p:cNvPicPr preferRelativeResize="0"/>
            <p:nvPr/>
          </p:nvPicPr>
          <p:blipFill rotWithShape="1">
            <a:blip r:embed="rId15">
              <a:alphaModFix/>
            </a:blip>
            <a:srcRect/>
            <a:stretch/>
          </p:blipFill>
          <p:spPr>
            <a:xfrm>
              <a:off x="9356035" y="2163216"/>
              <a:ext cx="894430" cy="1041401"/>
            </a:xfrm>
            <a:prstGeom prst="rect">
              <a:avLst/>
            </a:prstGeom>
            <a:noFill/>
            <a:ln>
              <a:noFill/>
            </a:ln>
          </p:spPr>
        </p:pic>
        <p:pic>
          <p:nvPicPr>
            <p:cNvPr id="155" name="Google Shape;155;p18" descr="A picture containing text, sign, tableware&#10;&#10;Description automatically generated"/>
            <p:cNvPicPr preferRelativeResize="0"/>
            <p:nvPr/>
          </p:nvPicPr>
          <p:blipFill rotWithShape="1">
            <a:blip r:embed="rId16">
              <a:alphaModFix/>
            </a:blip>
            <a:srcRect/>
            <a:stretch/>
          </p:blipFill>
          <p:spPr>
            <a:xfrm>
              <a:off x="10596959" y="2437857"/>
              <a:ext cx="1882511" cy="492119"/>
            </a:xfrm>
            <a:prstGeom prst="rect">
              <a:avLst/>
            </a:prstGeom>
            <a:noFill/>
            <a:ln>
              <a:noFill/>
            </a:ln>
          </p:spPr>
        </p:pic>
        <p:pic>
          <p:nvPicPr>
            <p:cNvPr id="156" name="Google Shape;156;p18" descr="Logo&#10;&#10;Description automatically generated"/>
            <p:cNvPicPr preferRelativeResize="0"/>
            <p:nvPr/>
          </p:nvPicPr>
          <p:blipFill rotWithShape="1">
            <a:blip r:embed="rId17">
              <a:alphaModFix/>
            </a:blip>
            <a:srcRect/>
            <a:stretch/>
          </p:blipFill>
          <p:spPr>
            <a:xfrm>
              <a:off x="12825964" y="2181955"/>
              <a:ext cx="2549867" cy="1003922"/>
            </a:xfrm>
            <a:prstGeom prst="rect">
              <a:avLst/>
            </a:prstGeom>
            <a:noFill/>
            <a:ln>
              <a:noFill/>
            </a:ln>
          </p:spPr>
        </p:pic>
        <p:pic>
          <p:nvPicPr>
            <p:cNvPr id="157" name="Google Shape;157;p18" descr="Logo&#10;&#10;Description automatically generated with medium confidence"/>
            <p:cNvPicPr preferRelativeResize="0"/>
            <p:nvPr/>
          </p:nvPicPr>
          <p:blipFill rotWithShape="1">
            <a:blip r:embed="rId18">
              <a:alphaModFix/>
            </a:blip>
            <a:srcRect/>
            <a:stretch/>
          </p:blipFill>
          <p:spPr>
            <a:xfrm>
              <a:off x="24714920" y="2310002"/>
              <a:ext cx="1311981" cy="747829"/>
            </a:xfrm>
            <a:prstGeom prst="rect">
              <a:avLst/>
            </a:prstGeom>
            <a:noFill/>
            <a:ln>
              <a:noFill/>
            </a:ln>
          </p:spPr>
        </p:pic>
        <p:pic>
          <p:nvPicPr>
            <p:cNvPr id="158" name="Google Shape;158;p18" descr="A picture containing text, tableware, dishware&#10;&#10;Description automatically generated"/>
            <p:cNvPicPr preferRelativeResize="0"/>
            <p:nvPr/>
          </p:nvPicPr>
          <p:blipFill rotWithShape="1">
            <a:blip r:embed="rId19">
              <a:alphaModFix/>
            </a:blip>
            <a:srcRect/>
            <a:stretch/>
          </p:blipFill>
          <p:spPr>
            <a:xfrm>
              <a:off x="19989995" y="2439568"/>
              <a:ext cx="1861701" cy="488697"/>
            </a:xfrm>
            <a:prstGeom prst="rect">
              <a:avLst/>
            </a:prstGeom>
            <a:noFill/>
            <a:ln>
              <a:noFill/>
            </a:ln>
          </p:spPr>
        </p:pic>
        <p:pic>
          <p:nvPicPr>
            <p:cNvPr id="159" name="Google Shape;159;p18" descr="A picture containing dark, night sky&#10;&#10;Description automatically generated"/>
            <p:cNvPicPr preferRelativeResize="0"/>
            <p:nvPr/>
          </p:nvPicPr>
          <p:blipFill rotWithShape="1">
            <a:blip r:embed="rId20">
              <a:alphaModFix/>
            </a:blip>
            <a:srcRect/>
            <a:stretch/>
          </p:blipFill>
          <p:spPr>
            <a:xfrm>
              <a:off x="22198191" y="2367503"/>
              <a:ext cx="2170235" cy="632827"/>
            </a:xfrm>
            <a:prstGeom prst="rect">
              <a:avLst/>
            </a:prstGeom>
            <a:noFill/>
            <a:ln>
              <a:noFill/>
            </a:ln>
          </p:spPr>
        </p:pic>
        <p:pic>
          <p:nvPicPr>
            <p:cNvPr id="160" name="Google Shape;160;p18" descr="A picture containing text, sign&#10;&#10;Description automatically generated"/>
            <p:cNvPicPr preferRelativeResize="0"/>
            <p:nvPr/>
          </p:nvPicPr>
          <p:blipFill rotWithShape="1">
            <a:blip r:embed="rId21">
              <a:alphaModFix/>
            </a:blip>
            <a:srcRect/>
            <a:stretch/>
          </p:blipFill>
          <p:spPr>
            <a:xfrm>
              <a:off x="15722325" y="2421535"/>
              <a:ext cx="2755007" cy="524763"/>
            </a:xfrm>
            <a:prstGeom prst="rect">
              <a:avLst/>
            </a:prstGeom>
            <a:noFill/>
            <a:ln>
              <a:noFill/>
            </a:ln>
          </p:spPr>
        </p:pic>
        <p:pic>
          <p:nvPicPr>
            <p:cNvPr id="161" name="Google Shape;161;p18" descr="A picture containing graphical user interface&#10;&#10;Description automatically generated"/>
            <p:cNvPicPr preferRelativeResize="0"/>
            <p:nvPr/>
          </p:nvPicPr>
          <p:blipFill rotWithShape="1">
            <a:blip r:embed="rId22">
              <a:alphaModFix/>
            </a:blip>
            <a:srcRect/>
            <a:stretch/>
          </p:blipFill>
          <p:spPr>
            <a:xfrm>
              <a:off x="26373391" y="2163216"/>
              <a:ext cx="2039181" cy="1041400"/>
            </a:xfrm>
            <a:prstGeom prst="rect">
              <a:avLst/>
            </a:prstGeom>
            <a:noFill/>
            <a:ln>
              <a:noFill/>
            </a:ln>
          </p:spPr>
        </p:pic>
        <p:pic>
          <p:nvPicPr>
            <p:cNvPr id="162" name="Google Shape;162;p18" descr="A close up of a logo&#10;&#10;Description automatically generated with low confidence"/>
            <p:cNvPicPr preferRelativeResize="0"/>
            <p:nvPr/>
          </p:nvPicPr>
          <p:blipFill rotWithShape="1">
            <a:blip r:embed="rId23">
              <a:alphaModFix/>
            </a:blip>
            <a:srcRect/>
            <a:stretch/>
          </p:blipFill>
          <p:spPr>
            <a:xfrm>
              <a:off x="18823827" y="2212764"/>
              <a:ext cx="819676" cy="942304"/>
            </a:xfrm>
            <a:prstGeom prst="rect">
              <a:avLst/>
            </a:prstGeom>
            <a:noFill/>
            <a:ln>
              <a:noFill/>
            </a:ln>
          </p:spPr>
        </p:pic>
      </p:grpSp>
      <p:sp>
        <p:nvSpPr>
          <p:cNvPr id="163" name="Google Shape;163;p18"/>
          <p:cNvSpPr/>
          <p:nvPr/>
        </p:nvSpPr>
        <p:spPr>
          <a:xfrm>
            <a:off x="20974164" y="12921912"/>
            <a:ext cx="3025188"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1" i="0" u="none" strike="noStrike" cap="none">
                <a:solidFill>
                  <a:schemeClr val="lt1"/>
                </a:solidFill>
                <a:latin typeface="Quattrocento Sans"/>
                <a:ea typeface="Quattrocento Sans"/>
                <a:cs typeface="Quattrocento Sans"/>
                <a:sym typeface="Quattrocento Sans"/>
              </a:rPr>
              <a:t>#DatafyingEnergy</a:t>
            </a:r>
            <a:endParaRPr/>
          </a:p>
        </p:txBody>
      </p:sp>
      <p:sp>
        <p:nvSpPr>
          <p:cNvPr id="164" name="Google Shape;164;p18">
            <a:hlinkClick r:id="rId24"/>
          </p:cNvPr>
          <p:cNvSpPr txBox="1"/>
          <p:nvPr/>
        </p:nvSpPr>
        <p:spPr>
          <a:xfrm>
            <a:off x="394736" y="12921912"/>
            <a:ext cx="4927091"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i="0" u="none" strike="noStrike" cap="none">
                <a:solidFill>
                  <a:srgbClr val="FFC000"/>
                </a:solidFill>
                <a:latin typeface="Quattrocento Sans"/>
                <a:ea typeface="Quattrocento Sans"/>
                <a:cs typeface="Quattrocento Sans"/>
                <a:sym typeface="Quattrocento Sans"/>
              </a:rPr>
              <a:t>www.spehackathon-eu.com</a:t>
            </a:r>
            <a:endParaRPr/>
          </a:p>
        </p:txBody>
      </p:sp>
      <p:pic>
        <p:nvPicPr>
          <p:cNvPr id="165" name="Google Shape;165;p18" descr="A picture containing text, clipart&#10;&#10;Description automatically generated">
            <a:hlinkClick r:id="rId25"/>
          </p:cNvPr>
          <p:cNvPicPr preferRelativeResize="0"/>
          <p:nvPr/>
        </p:nvPicPr>
        <p:blipFill rotWithShape="1">
          <a:blip r:embed="rId26">
            <a:alphaModFix/>
          </a:blip>
          <a:srcRect/>
          <a:stretch/>
        </p:blipFill>
        <p:spPr>
          <a:xfrm>
            <a:off x="10378681" y="12881844"/>
            <a:ext cx="541800" cy="541800"/>
          </a:xfrm>
          <a:prstGeom prst="rect">
            <a:avLst/>
          </a:prstGeom>
          <a:noFill/>
          <a:ln>
            <a:noFill/>
          </a:ln>
        </p:spPr>
      </p:pic>
      <p:pic>
        <p:nvPicPr>
          <p:cNvPr id="166" name="Google Shape;166;p18" descr="A picture containing text, clipart&#10;&#10;Description automatically generated">
            <a:hlinkClick r:id="rId27"/>
          </p:cNvPr>
          <p:cNvPicPr preferRelativeResize="0"/>
          <p:nvPr/>
        </p:nvPicPr>
        <p:blipFill rotWithShape="1">
          <a:blip r:embed="rId28">
            <a:alphaModFix/>
          </a:blip>
          <a:srcRect/>
          <a:stretch/>
        </p:blipFill>
        <p:spPr>
          <a:xfrm>
            <a:off x="11410394" y="12881844"/>
            <a:ext cx="534672" cy="541800"/>
          </a:xfrm>
          <a:prstGeom prst="rect">
            <a:avLst/>
          </a:prstGeom>
          <a:noFill/>
          <a:ln>
            <a:noFill/>
          </a:ln>
        </p:spPr>
      </p:pic>
      <p:pic>
        <p:nvPicPr>
          <p:cNvPr id="167" name="Google Shape;167;p18" descr="A picture containing text, clipart&#10;&#10;Description automatically generated">
            <a:hlinkClick r:id="rId29"/>
          </p:cNvPr>
          <p:cNvPicPr preferRelativeResize="0"/>
          <p:nvPr/>
        </p:nvPicPr>
        <p:blipFill rotWithShape="1">
          <a:blip r:embed="rId30">
            <a:alphaModFix/>
          </a:blip>
          <a:srcRect/>
          <a:stretch/>
        </p:blipFill>
        <p:spPr>
          <a:xfrm>
            <a:off x="12434979" y="12881844"/>
            <a:ext cx="541800" cy="541800"/>
          </a:xfrm>
          <a:prstGeom prst="rect">
            <a:avLst/>
          </a:prstGeom>
          <a:noFill/>
          <a:ln>
            <a:noFill/>
          </a:ln>
        </p:spPr>
      </p:pic>
      <p:sp>
        <p:nvSpPr>
          <p:cNvPr id="168" name="Google Shape;168;p18"/>
          <p:cNvSpPr/>
          <p:nvPr/>
        </p:nvSpPr>
        <p:spPr>
          <a:xfrm>
            <a:off x="13466694" y="12881844"/>
            <a:ext cx="541800" cy="541800"/>
          </a:xfrm>
          <a:prstGeom prst="roundRect">
            <a:avLst>
              <a:gd name="adj" fmla="val 20196"/>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9" name="Google Shape;169;p18" descr="Envelope with solid fill">
            <a:hlinkClick r:id="rId31"/>
          </p:cNvPr>
          <p:cNvPicPr preferRelativeResize="0"/>
          <p:nvPr/>
        </p:nvPicPr>
        <p:blipFill rotWithShape="1">
          <a:blip r:embed="rId32">
            <a:alphaModFix/>
          </a:blip>
          <a:srcRect/>
          <a:stretch/>
        </p:blipFill>
        <p:spPr>
          <a:xfrm>
            <a:off x="13540995" y="12956148"/>
            <a:ext cx="393193" cy="39319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pic>
        <p:nvPicPr>
          <p:cNvPr id="179" name="Google Shape;179;p21" descr="A picture containing outdoor, sky, nature, grass&#10;&#10;Description automatically generated"/>
          <p:cNvPicPr preferRelativeResize="0"/>
          <p:nvPr/>
        </p:nvPicPr>
        <p:blipFill rotWithShape="1">
          <a:blip r:embed="rId4">
            <a:alphaModFix/>
          </a:blip>
          <a:srcRect t="19976"/>
          <a:stretch/>
        </p:blipFill>
        <p:spPr>
          <a:xfrm>
            <a:off x="0" y="0"/>
            <a:ext cx="24384000" cy="13716000"/>
          </a:xfrm>
          <a:prstGeom prst="rect">
            <a:avLst/>
          </a:prstGeom>
          <a:noFill/>
          <a:ln>
            <a:noFill/>
          </a:ln>
        </p:spPr>
      </p:pic>
      <p:pic>
        <p:nvPicPr>
          <p:cNvPr id="180" name="Google Shape;180;p21" descr="Background pattern&#10;&#10;Description automatically generated"/>
          <p:cNvPicPr preferRelativeResize="0"/>
          <p:nvPr/>
        </p:nvPicPr>
        <p:blipFill rotWithShape="1">
          <a:blip r:embed="rId5">
            <a:alphaModFix amt="85000"/>
          </a:blip>
          <a:srcRect/>
          <a:stretch/>
        </p:blipFill>
        <p:spPr>
          <a:xfrm>
            <a:off x="3173" y="0"/>
            <a:ext cx="24384002" cy="13716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0">
              <a:srgbClr val="F5F7FC"/>
            </a:gs>
            <a:gs pos="74000">
              <a:srgbClr val="CDE4BE"/>
            </a:gs>
            <a:gs pos="83000">
              <a:srgbClr val="C4E0B2"/>
            </a:gs>
            <a:gs pos="100000">
              <a:srgbClr val="B7D89F"/>
            </a:gs>
          </a:gsLst>
          <a:lin ang="5400000" scaled="0"/>
        </a:gradFill>
        <a:effectLst/>
      </p:bgPr>
    </p:bg>
    <p:spTree>
      <p:nvGrpSpPr>
        <p:cNvPr id="1" name="Shape 188"/>
        <p:cNvGrpSpPr/>
        <p:nvPr/>
      </p:nvGrpSpPr>
      <p:grpSpPr>
        <a:xfrm>
          <a:off x="0" y="0"/>
          <a:ext cx="0" cy="0"/>
          <a:chOff x="0" y="0"/>
          <a:chExt cx="0" cy="0"/>
        </a:xfrm>
      </p:grpSpPr>
      <p:pic>
        <p:nvPicPr>
          <p:cNvPr id="189" name="Google Shape;189;p24" descr="Background pattern&#10;&#10;Description automatically generated"/>
          <p:cNvPicPr preferRelativeResize="0"/>
          <p:nvPr/>
        </p:nvPicPr>
        <p:blipFill rotWithShape="1">
          <a:blip r:embed="rId3">
            <a:alphaModFix/>
          </a:blip>
          <a:srcRect/>
          <a:stretch/>
        </p:blipFill>
        <p:spPr>
          <a:xfrm>
            <a:off x="0" y="1456525"/>
            <a:ext cx="24387174" cy="72000"/>
          </a:xfrm>
          <a:prstGeom prst="rect">
            <a:avLst/>
          </a:prstGeom>
          <a:noFill/>
          <a:ln>
            <a:noFill/>
          </a:ln>
        </p:spPr>
      </p:pic>
      <p:pic>
        <p:nvPicPr>
          <p:cNvPr id="190" name="Google Shape;190;p24" descr="Logo, company name&#10;&#10;Description automatically generated"/>
          <p:cNvPicPr preferRelativeResize="0"/>
          <p:nvPr/>
        </p:nvPicPr>
        <p:blipFill rotWithShape="1">
          <a:blip r:embed="rId4">
            <a:alphaModFix/>
          </a:blip>
          <a:srcRect/>
          <a:stretch/>
        </p:blipFill>
        <p:spPr>
          <a:xfrm>
            <a:off x="21904081" y="189632"/>
            <a:ext cx="1885802" cy="1113065"/>
          </a:xfrm>
          <a:prstGeom prst="rect">
            <a:avLst/>
          </a:prstGeom>
          <a:noFill/>
          <a:ln>
            <a:noFill/>
          </a:ln>
        </p:spPr>
      </p:pic>
      <p:pic>
        <p:nvPicPr>
          <p:cNvPr id="191" name="Google Shape;191;p24"/>
          <p:cNvPicPr preferRelativeResize="0"/>
          <p:nvPr/>
        </p:nvPicPr>
        <p:blipFill rotWithShape="1">
          <a:blip r:embed="rId5">
            <a:alphaModFix amt="50000"/>
          </a:blip>
          <a:srcRect b="14024"/>
          <a:stretch/>
        </p:blipFill>
        <p:spPr>
          <a:xfrm flipH="1">
            <a:off x="-1" y="4426359"/>
            <a:ext cx="16708582" cy="9289641"/>
          </a:xfrm>
          <a:prstGeom prst="rect">
            <a:avLst/>
          </a:prstGeom>
          <a:noFill/>
          <a:ln>
            <a:noFill/>
          </a:ln>
        </p:spPr>
      </p:pic>
      <p:sp>
        <p:nvSpPr>
          <p:cNvPr id="192" name="Google Shape;192;p24"/>
          <p:cNvSpPr/>
          <p:nvPr/>
        </p:nvSpPr>
        <p:spPr>
          <a:xfrm>
            <a:off x="7842250" y="1675560"/>
            <a:ext cx="216000" cy="216000"/>
          </a:xfrm>
          <a:prstGeom prst="ellipse">
            <a:avLst/>
          </a:prstGeom>
          <a:solidFill>
            <a:srgbClr val="F2F7F2"/>
          </a:solidFill>
          <a:ln w="12700" cap="flat" cmpd="sng">
            <a:solidFill>
              <a:srgbClr val="F2F7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4"/>
          <p:cNvSpPr txBox="1"/>
          <p:nvPr/>
        </p:nvSpPr>
        <p:spPr>
          <a:xfrm>
            <a:off x="20207866" y="12657454"/>
            <a:ext cx="2782353" cy="60471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a:solidFill>
                  <a:srgbClr val="00B050"/>
                </a:solidFill>
                <a:latin typeface="Quattrocento Sans"/>
                <a:ea typeface="Quattrocento Sans"/>
                <a:cs typeface="Quattrocento Sans"/>
                <a:sym typeface="Quattrocento Sans"/>
              </a:rPr>
              <a:t>#DatafyingEnergy</a:t>
            </a:r>
            <a:endParaRPr sz="2000" b="1">
              <a:solidFill>
                <a:srgbClr val="00B050"/>
              </a:solidFill>
              <a:latin typeface="Calibri"/>
              <a:ea typeface="Calibri"/>
              <a:cs typeface="Calibri"/>
              <a:sym typeface="Calibri"/>
            </a:endParaRPr>
          </a:p>
        </p:txBody>
      </p:sp>
      <p:pic>
        <p:nvPicPr>
          <p:cNvPr id="194" name="Google Shape;194;p24" descr="Logo, company name&#10;&#10;Description automatically generated"/>
          <p:cNvPicPr preferRelativeResize="0"/>
          <p:nvPr/>
        </p:nvPicPr>
        <p:blipFill rotWithShape="1">
          <a:blip r:embed="rId6">
            <a:alphaModFix/>
          </a:blip>
          <a:srcRect l="11295" t="29293" r="18667" b="14141"/>
          <a:stretch/>
        </p:blipFill>
        <p:spPr>
          <a:xfrm>
            <a:off x="573874" y="12655140"/>
            <a:ext cx="1171799" cy="664181"/>
          </a:xfrm>
          <a:prstGeom prst="rect">
            <a:avLst/>
          </a:prstGeom>
          <a:noFill/>
          <a:ln>
            <a:noFill/>
          </a:ln>
        </p:spPr>
      </p:pic>
      <p:sp>
        <p:nvSpPr>
          <p:cNvPr id="195" name="Google Shape;195;p24"/>
          <p:cNvSpPr/>
          <p:nvPr/>
        </p:nvSpPr>
        <p:spPr>
          <a:xfrm>
            <a:off x="14011909" y="4403341"/>
            <a:ext cx="468000" cy="468000"/>
          </a:xfrm>
          <a:prstGeom prst="ellipse">
            <a:avLst/>
          </a:prstGeom>
          <a:solidFill>
            <a:srgbClr val="E5F1D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pic>
        <p:nvPicPr>
          <p:cNvPr id="200" name="Google Shape;200;p26" descr="A picture containing outdoor, sky, nature, grass&#10;&#10;Description automatically generated"/>
          <p:cNvPicPr preferRelativeResize="0"/>
          <p:nvPr/>
        </p:nvPicPr>
        <p:blipFill rotWithShape="1">
          <a:blip r:embed="rId3">
            <a:alphaModFix/>
          </a:blip>
          <a:srcRect t="19976"/>
          <a:stretch/>
        </p:blipFill>
        <p:spPr>
          <a:xfrm>
            <a:off x="0" y="0"/>
            <a:ext cx="24384000" cy="13716000"/>
          </a:xfrm>
          <a:prstGeom prst="rect">
            <a:avLst/>
          </a:prstGeom>
          <a:noFill/>
          <a:ln>
            <a:noFill/>
          </a:ln>
        </p:spPr>
      </p:pic>
      <p:pic>
        <p:nvPicPr>
          <p:cNvPr id="201" name="Google Shape;201;p26" descr="Background pattern&#10;&#10;Description automatically generated"/>
          <p:cNvPicPr preferRelativeResize="0"/>
          <p:nvPr/>
        </p:nvPicPr>
        <p:blipFill rotWithShape="1">
          <a:blip r:embed="rId4">
            <a:alphaModFix amt="85000"/>
          </a:blip>
          <a:srcRect/>
          <a:stretch/>
        </p:blipFill>
        <p:spPr>
          <a:xfrm>
            <a:off x="3173" y="0"/>
            <a:ext cx="24384002" cy="13716000"/>
          </a:xfrm>
          <a:prstGeom prst="rect">
            <a:avLst/>
          </a:prstGeom>
          <a:noFill/>
          <a:ln>
            <a:noFill/>
          </a:ln>
        </p:spPr>
      </p:pic>
      <p:grpSp>
        <p:nvGrpSpPr>
          <p:cNvPr id="202" name="Google Shape;202;p26"/>
          <p:cNvGrpSpPr/>
          <p:nvPr/>
        </p:nvGrpSpPr>
        <p:grpSpPr>
          <a:xfrm>
            <a:off x="6660662" y="7564330"/>
            <a:ext cx="11065850" cy="4370427"/>
            <a:chOff x="563079" y="5265783"/>
            <a:chExt cx="11065850" cy="4370427"/>
          </a:xfrm>
        </p:grpSpPr>
        <p:sp>
          <p:nvSpPr>
            <p:cNvPr id="203" name="Google Shape;203;p26"/>
            <p:cNvSpPr/>
            <p:nvPr/>
          </p:nvSpPr>
          <p:spPr>
            <a:xfrm>
              <a:off x="563079" y="5265783"/>
              <a:ext cx="11065850" cy="22159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3800" b="1">
                  <a:solidFill>
                    <a:srgbClr val="FFC000"/>
                  </a:solidFill>
                  <a:latin typeface="Quattrocento Sans"/>
                  <a:ea typeface="Quattrocento Sans"/>
                  <a:cs typeface="Quattrocento Sans"/>
                  <a:sym typeface="Quattrocento Sans"/>
                </a:rPr>
                <a:t>#WeAreSPE</a:t>
              </a:r>
              <a:endParaRPr sz="13800" b="1">
                <a:solidFill>
                  <a:srgbClr val="FFC000"/>
                </a:solidFill>
                <a:latin typeface="Quattrocento Sans"/>
                <a:ea typeface="Quattrocento Sans"/>
                <a:cs typeface="Quattrocento Sans"/>
                <a:sym typeface="Quattrocento Sans"/>
              </a:endParaRPr>
            </a:p>
          </p:txBody>
        </p:sp>
        <p:sp>
          <p:nvSpPr>
            <p:cNvPr id="204" name="Google Shape;204;p26"/>
            <p:cNvSpPr/>
            <p:nvPr/>
          </p:nvSpPr>
          <p:spPr>
            <a:xfrm>
              <a:off x="1395271" y="7481774"/>
              <a:ext cx="9401466" cy="21544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0" b="1">
                  <a:solidFill>
                    <a:schemeClr val="lt1"/>
                  </a:solidFill>
                  <a:latin typeface="Quattrocento Sans"/>
                  <a:ea typeface="Quattrocento Sans"/>
                  <a:cs typeface="Quattrocento Sans"/>
                  <a:sym typeface="Quattrocento Sans"/>
                </a:rPr>
                <a:t>Be One of Us!</a:t>
              </a:r>
              <a:endParaRPr/>
            </a:p>
            <a:p>
              <a:pPr marL="0" marR="0" lvl="0" indent="0" algn="ctr" rtl="0">
                <a:spcBef>
                  <a:spcPts val="0"/>
                </a:spcBef>
                <a:spcAft>
                  <a:spcPts val="0"/>
                </a:spcAft>
                <a:buNone/>
              </a:pPr>
              <a:r>
                <a:rPr lang="en-US" sz="5400" b="1">
                  <a:solidFill>
                    <a:schemeClr val="lt1"/>
                  </a:solidFill>
                  <a:latin typeface="Quattrocento Sans"/>
                  <a:ea typeface="Quattrocento Sans"/>
                  <a:cs typeface="Quattrocento Sans"/>
                  <a:sym typeface="Quattrocento Sans"/>
                </a:rPr>
                <a:t>www.spe.org</a:t>
              </a:r>
              <a:endParaRPr/>
            </a:p>
          </p:txBody>
        </p:sp>
      </p:grpSp>
      <p:pic>
        <p:nvPicPr>
          <p:cNvPr id="205" name="Google Shape;205;p26" descr="Logo, company name&#10;&#10;Description automatically generated"/>
          <p:cNvPicPr preferRelativeResize="0"/>
          <p:nvPr/>
        </p:nvPicPr>
        <p:blipFill rotWithShape="1">
          <a:blip r:embed="rId5">
            <a:alphaModFix/>
          </a:blip>
          <a:srcRect/>
          <a:stretch/>
        </p:blipFill>
        <p:spPr>
          <a:xfrm>
            <a:off x="8596813" y="1975206"/>
            <a:ext cx="7193549" cy="47487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pic>
        <p:nvPicPr>
          <p:cNvPr id="208" name="Google Shape;208;p28" descr="A picture containing outdoor, sky, nature, grass&#10;&#10;Description automatically generated"/>
          <p:cNvPicPr preferRelativeResize="0"/>
          <p:nvPr/>
        </p:nvPicPr>
        <p:blipFill rotWithShape="1">
          <a:blip r:embed="rId3">
            <a:alphaModFix/>
          </a:blip>
          <a:srcRect t="19976"/>
          <a:stretch/>
        </p:blipFill>
        <p:spPr>
          <a:xfrm>
            <a:off x="0" y="0"/>
            <a:ext cx="24384000" cy="13716000"/>
          </a:xfrm>
          <a:prstGeom prst="rect">
            <a:avLst/>
          </a:prstGeom>
          <a:noFill/>
          <a:ln>
            <a:noFill/>
          </a:ln>
        </p:spPr>
      </p:pic>
      <p:pic>
        <p:nvPicPr>
          <p:cNvPr id="209" name="Google Shape;209;p28" descr="Background pattern&#10;&#10;Description automatically generated"/>
          <p:cNvPicPr preferRelativeResize="0"/>
          <p:nvPr/>
        </p:nvPicPr>
        <p:blipFill rotWithShape="1">
          <a:blip r:embed="rId4">
            <a:alphaModFix amt="85000"/>
          </a:blip>
          <a:srcRect/>
          <a:stretch/>
        </p:blipFill>
        <p:spPr>
          <a:xfrm>
            <a:off x="3173" y="0"/>
            <a:ext cx="24384002" cy="13716000"/>
          </a:xfrm>
          <a:prstGeom prst="rect">
            <a:avLst/>
          </a:prstGeom>
          <a:noFill/>
          <a:ln>
            <a:noFill/>
          </a:ln>
        </p:spPr>
      </p:pic>
      <p:sp>
        <p:nvSpPr>
          <p:cNvPr id="210" name="Google Shape;210;p28"/>
          <p:cNvSpPr txBox="1"/>
          <p:nvPr/>
        </p:nvSpPr>
        <p:spPr>
          <a:xfrm>
            <a:off x="6918324" y="7067084"/>
            <a:ext cx="10553700" cy="266699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rgbClr val="FFC000"/>
                </a:solidFill>
                <a:latin typeface="Quattrocento Sans"/>
                <a:ea typeface="Quattrocento Sans"/>
                <a:cs typeface="Quattrocento Sans"/>
                <a:sym typeface="Quattrocento Sans"/>
              </a:rPr>
              <a:t>www.spehackathon-eu.com</a:t>
            </a:r>
            <a:endParaRPr/>
          </a:p>
          <a:p>
            <a:pPr marL="0" marR="0" lvl="0" indent="0" algn="ctr" rtl="0">
              <a:spcBef>
                <a:spcPts val="0"/>
              </a:spcBef>
              <a:spcAft>
                <a:spcPts val="0"/>
              </a:spcAft>
              <a:buNone/>
            </a:pPr>
            <a:endParaRPr sz="4800" b="0">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4800" b="0">
                <a:solidFill>
                  <a:schemeClr val="lt1"/>
                </a:solidFill>
                <a:latin typeface="Quattrocento Sans"/>
                <a:ea typeface="Quattrocento Sans"/>
                <a:cs typeface="Quattrocento Sans"/>
                <a:sym typeface="Quattrocento Sans"/>
              </a:rPr>
              <a:t>#DatafyingEnergy</a:t>
            </a:r>
            <a:endParaRPr sz="4800" b="0">
              <a:solidFill>
                <a:schemeClr val="lt1"/>
              </a:solidFill>
              <a:latin typeface="Calibri"/>
              <a:ea typeface="Calibri"/>
              <a:cs typeface="Calibri"/>
              <a:sym typeface="Calibri"/>
            </a:endParaRPr>
          </a:p>
        </p:txBody>
      </p:sp>
      <p:pic>
        <p:nvPicPr>
          <p:cNvPr id="211" name="Google Shape;211;p28" descr="A picture containing text, clipart&#10;&#10;Description automatically generated">
            <a:hlinkClick r:id="rId5"/>
          </p:cNvPr>
          <p:cNvPicPr preferRelativeResize="0"/>
          <p:nvPr/>
        </p:nvPicPr>
        <p:blipFill rotWithShape="1">
          <a:blip r:embed="rId6">
            <a:alphaModFix/>
          </a:blip>
          <a:srcRect/>
          <a:stretch/>
        </p:blipFill>
        <p:spPr>
          <a:xfrm>
            <a:off x="8039433" y="10587833"/>
            <a:ext cx="1260000" cy="1260000"/>
          </a:xfrm>
          <a:prstGeom prst="rect">
            <a:avLst/>
          </a:prstGeom>
          <a:noFill/>
          <a:ln>
            <a:noFill/>
          </a:ln>
        </p:spPr>
      </p:pic>
      <p:pic>
        <p:nvPicPr>
          <p:cNvPr id="212" name="Google Shape;212;p28" descr="A picture containing text, clipart&#10;&#10;Description automatically generated">
            <a:hlinkClick r:id="rId7"/>
          </p:cNvPr>
          <p:cNvPicPr preferRelativeResize="0"/>
          <p:nvPr/>
        </p:nvPicPr>
        <p:blipFill rotWithShape="1">
          <a:blip r:embed="rId8">
            <a:alphaModFix/>
          </a:blip>
          <a:srcRect/>
          <a:stretch/>
        </p:blipFill>
        <p:spPr>
          <a:xfrm>
            <a:off x="10355634" y="10587833"/>
            <a:ext cx="1243417" cy="1260000"/>
          </a:xfrm>
          <a:prstGeom prst="rect">
            <a:avLst/>
          </a:prstGeom>
          <a:noFill/>
          <a:ln>
            <a:noFill/>
          </a:ln>
        </p:spPr>
      </p:pic>
      <p:pic>
        <p:nvPicPr>
          <p:cNvPr id="213" name="Google Shape;213;p28" descr="A picture containing text, clipart&#10;&#10;Description automatically generated">
            <a:hlinkClick r:id="rId9"/>
          </p:cNvPr>
          <p:cNvPicPr preferRelativeResize="0"/>
          <p:nvPr/>
        </p:nvPicPr>
        <p:blipFill rotWithShape="1">
          <a:blip r:embed="rId10">
            <a:alphaModFix/>
          </a:blip>
          <a:srcRect/>
          <a:stretch/>
        </p:blipFill>
        <p:spPr>
          <a:xfrm>
            <a:off x="12655252" y="10587833"/>
            <a:ext cx="1260000" cy="1260000"/>
          </a:xfrm>
          <a:prstGeom prst="rect">
            <a:avLst/>
          </a:prstGeom>
          <a:noFill/>
          <a:ln>
            <a:noFill/>
          </a:ln>
        </p:spPr>
      </p:pic>
      <p:pic>
        <p:nvPicPr>
          <p:cNvPr id="214" name="Google Shape;214;p28" descr="Logo, company name&#10;&#10;Description automatically generated"/>
          <p:cNvPicPr preferRelativeResize="0"/>
          <p:nvPr/>
        </p:nvPicPr>
        <p:blipFill rotWithShape="1">
          <a:blip r:embed="rId11">
            <a:alphaModFix/>
          </a:blip>
          <a:srcRect l="11815" t="28311" r="18596" b="13879"/>
          <a:stretch/>
        </p:blipFill>
        <p:spPr>
          <a:xfrm>
            <a:off x="8151793" y="1749897"/>
            <a:ext cx="8083588" cy="4712685"/>
          </a:xfrm>
          <a:prstGeom prst="rect">
            <a:avLst/>
          </a:prstGeom>
          <a:noFill/>
          <a:ln>
            <a:noFill/>
          </a:ln>
        </p:spPr>
      </p:pic>
      <p:sp>
        <p:nvSpPr>
          <p:cNvPr id="215" name="Google Shape;215;p28"/>
          <p:cNvSpPr/>
          <p:nvPr/>
        </p:nvSpPr>
        <p:spPr>
          <a:xfrm>
            <a:off x="14971455" y="10587833"/>
            <a:ext cx="1259999" cy="1260000"/>
          </a:xfrm>
          <a:prstGeom prst="roundRect">
            <a:avLst>
              <a:gd name="adj" fmla="val 20196"/>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16" name="Google Shape;216;p28" descr="Envelope with solid fill">
            <a:hlinkClick r:id="rId12"/>
          </p:cNvPr>
          <p:cNvPicPr preferRelativeResize="0"/>
          <p:nvPr/>
        </p:nvPicPr>
        <p:blipFill rotWithShape="1">
          <a:blip r:embed="rId13">
            <a:alphaModFix/>
          </a:blip>
          <a:srcRect/>
          <a:stretch/>
        </p:blipFill>
        <p:spPr>
          <a:xfrm>
            <a:off x="15144230" y="10760633"/>
            <a:ext cx="914400" cy="9144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52.png"/><Relationship Id="rId3" Type="http://schemas.openxmlformats.org/officeDocument/2006/relationships/slideLayout" Target="../slideLayouts/slideLayout3.xml"/><Relationship Id="rId7" Type="http://schemas.openxmlformats.org/officeDocument/2006/relationships/diagramQuickStyle" Target="../diagrams/quickStyle1.xml"/><Relationship Id="rId12" Type="http://schemas.openxmlformats.org/officeDocument/2006/relationships/image" Target="../media/image5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diagramLayout" Target="../diagrams/layout1.xml"/><Relationship Id="rId11" Type="http://schemas.openxmlformats.org/officeDocument/2006/relationships/image" Target="../media/image50.png"/><Relationship Id="rId5" Type="http://schemas.openxmlformats.org/officeDocument/2006/relationships/diagramData" Target="../diagrams/data1.xml"/><Relationship Id="rId10" Type="http://schemas.openxmlformats.org/officeDocument/2006/relationships/image" Target="../media/image49.png"/><Relationship Id="rId4" Type="http://schemas.openxmlformats.org/officeDocument/2006/relationships/notesSlide" Target="../notesSlides/notesSlide5.xml"/><Relationship Id="rId9" Type="http://schemas.microsoft.com/office/2007/relationships/diagramDrawing" Target="../diagrams/drawing1.xml"/><Relationship Id="rId14"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slideLayout" Target="../slideLayouts/slideLayout3.xml"/><Relationship Id="rId7" Type="http://schemas.openxmlformats.org/officeDocument/2006/relationships/image" Target="../media/image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notesSlide" Target="../notesSlides/notesSlide6.xml"/><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
          <p:cNvSpPr txBox="1"/>
          <p:nvPr/>
        </p:nvSpPr>
        <p:spPr>
          <a:xfrm>
            <a:off x="1181100" y="6200776"/>
            <a:ext cx="22136099" cy="1656798"/>
          </a:xfrm>
          <a:prstGeom prst="rect">
            <a:avLst/>
          </a:prstGeom>
          <a:noFill/>
          <a:ln>
            <a:noFill/>
          </a:ln>
        </p:spPr>
        <p:txBody>
          <a:bodyPr spcFirstLastPara="1" wrap="square" lIns="91425" tIns="45700" rIns="91425" bIns="45700" anchor="ctr" anchorCtr="0">
            <a:normAutofit fontScale="92500"/>
          </a:bodyPr>
          <a:lstStyle/>
          <a:p>
            <a:pPr marL="0" marR="0" lvl="0" indent="0" algn="l" rtl="0">
              <a:lnSpc>
                <a:spcPct val="90000"/>
              </a:lnSpc>
              <a:spcBef>
                <a:spcPts val="0"/>
              </a:spcBef>
              <a:spcAft>
                <a:spcPts val="0"/>
              </a:spcAft>
              <a:buClr>
                <a:srgbClr val="FFC000"/>
              </a:buClr>
              <a:buSzPct val="100000"/>
              <a:buFont typeface="Quattrocento Sans"/>
              <a:buNone/>
            </a:pPr>
            <a:r>
              <a:rPr lang="en-US" sz="9000" b="1" i="0" u="none" strike="noStrike" cap="none">
                <a:solidFill>
                  <a:srgbClr val="FFC000"/>
                </a:solidFill>
                <a:latin typeface="Quattrocento Sans"/>
                <a:ea typeface="Quattrocento Sans"/>
                <a:cs typeface="Quattrocento Sans"/>
                <a:sym typeface="Quattrocento Sans"/>
              </a:rPr>
              <a:t>GEOHACKATHON CLOSE OUT PRESENTATION</a:t>
            </a:r>
            <a:endParaRPr/>
          </a:p>
        </p:txBody>
      </p:sp>
      <p:sp>
        <p:nvSpPr>
          <p:cNvPr id="223" name="Google Shape;223;p1"/>
          <p:cNvSpPr txBox="1"/>
          <p:nvPr/>
        </p:nvSpPr>
        <p:spPr>
          <a:xfrm>
            <a:off x="1181100" y="8082117"/>
            <a:ext cx="21183599" cy="4805208"/>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20000"/>
              </a:lnSpc>
              <a:spcBef>
                <a:spcPts val="0"/>
              </a:spcBef>
              <a:spcAft>
                <a:spcPts val="0"/>
              </a:spcAft>
              <a:buClr>
                <a:schemeClr val="lt1"/>
              </a:buClr>
              <a:buSzPct val="100000"/>
              <a:buFont typeface="Quattrocento Sans"/>
              <a:buNone/>
            </a:pPr>
            <a:r>
              <a:rPr lang="en-US" sz="6000" b="1" i="0" u="none" strike="noStrike" cap="none" dirty="0">
                <a:solidFill>
                  <a:schemeClr val="lt1"/>
                </a:solidFill>
                <a:latin typeface="Quattrocento Sans"/>
                <a:ea typeface="Quattrocento Sans"/>
                <a:cs typeface="Quattrocento Sans"/>
                <a:sym typeface="Quattrocento Sans"/>
              </a:rPr>
              <a:t>Team ERCE</a:t>
            </a:r>
            <a:endParaRPr dirty="0"/>
          </a:p>
          <a:p>
            <a:pPr marL="857250" marR="0" lvl="0" indent="-857250" algn="l" rtl="0">
              <a:lnSpc>
                <a:spcPct val="120000"/>
              </a:lnSpc>
              <a:spcBef>
                <a:spcPts val="0"/>
              </a:spcBef>
              <a:spcAft>
                <a:spcPts val="0"/>
              </a:spcAft>
              <a:buClr>
                <a:schemeClr val="lt1"/>
              </a:buClr>
              <a:buSzPct val="100000"/>
              <a:buFont typeface="Arial"/>
              <a:buChar char="•"/>
            </a:pPr>
            <a:r>
              <a:rPr lang="en-US" sz="4000" b="1" i="0" u="none" strike="noStrike" cap="none" dirty="0">
                <a:solidFill>
                  <a:schemeClr val="lt1"/>
                </a:solidFill>
                <a:latin typeface="+mj-lt"/>
                <a:ea typeface="Quattrocento Sans"/>
                <a:cs typeface="Quattrocento Sans"/>
                <a:sym typeface="Quattrocento Sans"/>
              </a:rPr>
              <a:t>Dr Munish Kumar, Staff Petrophysicist, ERCE</a:t>
            </a:r>
            <a:endParaRPr sz="4000" dirty="0">
              <a:latin typeface="+mj-lt"/>
            </a:endParaRPr>
          </a:p>
          <a:p>
            <a:pPr marL="857250" marR="0" lvl="0" indent="-857250" algn="l" rtl="0">
              <a:lnSpc>
                <a:spcPct val="120000"/>
              </a:lnSpc>
              <a:spcBef>
                <a:spcPts val="0"/>
              </a:spcBef>
              <a:spcAft>
                <a:spcPts val="0"/>
              </a:spcAft>
              <a:buClr>
                <a:schemeClr val="lt1"/>
              </a:buClr>
              <a:buSzPct val="100000"/>
              <a:buFont typeface="Arial"/>
              <a:buChar char="•"/>
            </a:pPr>
            <a:r>
              <a:rPr lang="en-US" sz="4000" b="1" i="0" u="none" strike="noStrike" cap="none" dirty="0">
                <a:solidFill>
                  <a:schemeClr val="lt1"/>
                </a:solidFill>
                <a:latin typeface="+mj-lt"/>
                <a:ea typeface="Quattrocento Sans"/>
                <a:cs typeface="Quattrocento Sans"/>
                <a:sym typeface="Quattrocento Sans"/>
              </a:rPr>
              <a:t>Kanna Swaminathan, Senior Reservoir Engineer, ERCE</a:t>
            </a:r>
          </a:p>
          <a:p>
            <a:pPr marL="857250" indent="-857250">
              <a:lnSpc>
                <a:spcPct val="120000"/>
              </a:lnSpc>
              <a:buClr>
                <a:schemeClr val="lt1"/>
              </a:buClr>
              <a:buSzPct val="100000"/>
              <a:buFont typeface="Arial"/>
              <a:buChar char="•"/>
            </a:pPr>
            <a:r>
              <a:rPr lang="en-US" sz="4000" b="1" i="0" u="none" strike="noStrike" cap="none" dirty="0">
                <a:solidFill>
                  <a:schemeClr val="lt1"/>
                </a:solidFill>
                <a:latin typeface="+mj-lt"/>
                <a:ea typeface="Quattrocento Sans"/>
                <a:cs typeface="Quattrocento Sans"/>
                <a:sym typeface="Quattrocento Sans"/>
              </a:rPr>
              <a:t>Ivan Maulana, Senior Geophysicist, ERCE</a:t>
            </a:r>
            <a:endParaRPr lang="en-US" sz="4000" dirty="0">
              <a:latin typeface="+mj-lt"/>
            </a:endParaRPr>
          </a:p>
          <a:p>
            <a:pPr marL="857250" marR="0" lvl="0" indent="-857250" algn="l" rtl="0">
              <a:lnSpc>
                <a:spcPct val="120000"/>
              </a:lnSpc>
              <a:spcBef>
                <a:spcPts val="0"/>
              </a:spcBef>
              <a:spcAft>
                <a:spcPts val="0"/>
              </a:spcAft>
              <a:buClr>
                <a:schemeClr val="lt1"/>
              </a:buClr>
              <a:buSzPct val="100000"/>
              <a:buFont typeface="Arial"/>
              <a:buChar char="•"/>
            </a:pPr>
            <a:endParaRPr dirty="0"/>
          </a:p>
          <a:p>
            <a:pPr marL="857250" marR="0" lvl="0" indent="-619125" algn="l" rtl="0">
              <a:lnSpc>
                <a:spcPct val="120000"/>
              </a:lnSpc>
              <a:spcBef>
                <a:spcPts val="0"/>
              </a:spcBef>
              <a:spcAft>
                <a:spcPts val="0"/>
              </a:spcAft>
              <a:buClr>
                <a:schemeClr val="dk1"/>
              </a:buClr>
              <a:buSzPct val="100000"/>
              <a:buFont typeface="Arial"/>
              <a:buNone/>
            </a:pPr>
            <a:endParaRPr sz="6000" b="1" i="0" u="none" strike="noStrike" cap="none" dirty="0">
              <a:solidFill>
                <a:schemeClr val="lt1"/>
              </a:solidFill>
              <a:latin typeface="Quattrocento Sans"/>
              <a:ea typeface="Quattrocento Sans"/>
              <a:cs typeface="Quattrocento Sans"/>
              <a:sym typeface="Quattrocento Sans"/>
            </a:endParaRPr>
          </a:p>
          <a:p>
            <a:pPr marL="0" marR="0" lvl="0" indent="0" algn="l" rtl="0">
              <a:lnSpc>
                <a:spcPct val="120000"/>
              </a:lnSpc>
              <a:spcBef>
                <a:spcPts val="0"/>
              </a:spcBef>
              <a:spcAft>
                <a:spcPts val="0"/>
              </a:spcAft>
              <a:buClr>
                <a:schemeClr val="lt1"/>
              </a:buClr>
              <a:buSzPct val="100000"/>
              <a:buFont typeface="Quattrocento Sans"/>
              <a:buNone/>
            </a:pPr>
            <a:r>
              <a:rPr lang="en-US" sz="2800" b="0" i="0" u="none" strike="noStrike" cap="none" dirty="0">
                <a:solidFill>
                  <a:schemeClr val="lt1"/>
                </a:solidFill>
                <a:latin typeface="Quattrocento Sans"/>
                <a:ea typeface="Quattrocento Sans"/>
                <a:cs typeface="Quattrocento Sans"/>
                <a:sym typeface="Quattrocento Sans"/>
              </a:rPr>
              <a:t>15</a:t>
            </a:r>
            <a:r>
              <a:rPr lang="en-US" sz="2800" b="0" i="0" u="none" strike="noStrike" cap="none" baseline="30000" dirty="0">
                <a:solidFill>
                  <a:schemeClr val="lt1"/>
                </a:solidFill>
                <a:latin typeface="Quattrocento Sans"/>
                <a:ea typeface="Quattrocento Sans"/>
                <a:cs typeface="Quattrocento Sans"/>
                <a:sym typeface="Quattrocento Sans"/>
              </a:rPr>
              <a:t>th</a:t>
            </a:r>
            <a:r>
              <a:rPr lang="en-US" sz="2800" b="0" i="0" u="none" strike="noStrike" cap="none" dirty="0">
                <a:solidFill>
                  <a:schemeClr val="lt1"/>
                </a:solidFill>
                <a:latin typeface="Quattrocento Sans"/>
                <a:ea typeface="Quattrocento Sans"/>
                <a:cs typeface="Quattrocento Sans"/>
                <a:sym typeface="Quattrocento Sans"/>
              </a:rPr>
              <a:t> December 2021</a:t>
            </a:r>
            <a:endParaRPr sz="2800" b="0" i="0" u="none" strike="noStrike" cap="none" dirty="0">
              <a:solidFill>
                <a:schemeClr val="lt1"/>
              </a:solidFill>
              <a:latin typeface="Quattrocento Sans"/>
              <a:ea typeface="Quattrocento Sans"/>
              <a:cs typeface="Quattrocento Sans"/>
              <a:sym typeface="Quattrocento Sans"/>
            </a:endParaRPr>
          </a:p>
        </p:txBody>
      </p:sp>
      <p:pic>
        <p:nvPicPr>
          <p:cNvPr id="4" name="Video 3">
            <a:hlinkClick r:id="" action="ppaction://media"/>
            <a:extLst>
              <a:ext uri="{FF2B5EF4-FFF2-40B4-BE49-F238E27FC236}">
                <a16:creationId xmlns:a16="http://schemas.microsoft.com/office/drawing/2014/main" id="{1501E32C-75A9-4F33-A409-0B92FF1CF9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22178110" y="12059202"/>
            <a:ext cx="2209064" cy="165679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292"/>
    </mc:Choice>
    <mc:Fallback>
      <p:transition spd="slow" advTm="18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3A86A75C-4F4B-4683-9AE1-C65F6400EC91}">
      <p14:laserTraceLst xmlns:p14="http://schemas.microsoft.com/office/powerpoint/2010/main">
        <p14:tracePtLst>
          <p14:tracePt t="1799" x="14817725" y="8005763"/>
          <p14:tracePt t="1848" x="14817725" y="8021638"/>
          <p14:tracePt t="1865" x="14817725" y="8039100"/>
          <p14:tracePt t="1901" x="14817725" y="8074025"/>
          <p14:tracePt t="1924" x="14817725" y="8158163"/>
          <p14:tracePt t="1934" x="14817725" y="8175625"/>
          <p14:tracePt t="1949" x="14851063" y="8226425"/>
          <p14:tracePt t="1965" x="14885988" y="8226425"/>
          <p14:tracePt t="2007" x="14952663" y="8226425"/>
          <p14:tracePt t="2466" x="14970125" y="8226425"/>
          <p14:tracePt t="3237" x="14987588" y="8226425"/>
          <p14:tracePt t="8774" x="14987588" y="8243888"/>
          <p14:tracePt t="8790" x="15003463" y="8243888"/>
          <p14:tracePt t="8806" x="15003463" y="8310563"/>
          <p14:tracePt t="8822" x="14901863" y="8310563"/>
          <p14:tracePt t="8837" x="14885988" y="8310563"/>
          <p14:tracePt t="9372" x="14868525" y="8310563"/>
          <p14:tracePt t="9405" x="14868525" y="8328025"/>
          <p14:tracePt t="10804" x="14868525" y="8362950"/>
          <p14:tracePt t="10846" x="14868525" y="8396288"/>
          <p14:tracePt t="10856" x="14868525" y="8429625"/>
          <p14:tracePt t="10872" x="14901863" y="8429625"/>
          <p14:tracePt t="10887" x="14952663" y="8429625"/>
          <p14:tracePt t="10903" x="14970125" y="8429625"/>
          <p14:tracePt t="16973" x="15106650" y="8429625"/>
          <p14:tracePt t="16980" x="15446375" y="8429625"/>
          <p14:tracePt t="16997" x="16498888" y="8447088"/>
          <p14:tracePt t="17013" x="17960975" y="8702675"/>
          <p14:tracePt t="17028" x="19558000" y="8821738"/>
          <p14:tracePt t="17041" x="20221575" y="8923338"/>
          <p14:tracePt t="17059" x="21902738" y="8956675"/>
          <p14:tracePt t="17084" x="22804438" y="8872538"/>
          <p14:tracePt t="17105" x="23058438" y="8804275"/>
          <p14:tracePt t="17108" x="23704550" y="8548688"/>
          <p14:tracePt t="17118" x="23958550" y="849788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1. Recommendations</a:t>
            </a:r>
            <a:endParaRPr/>
          </a:p>
        </p:txBody>
      </p:sp>
      <p:sp>
        <p:nvSpPr>
          <p:cNvPr id="229" name="Google Shape;229;p2"/>
          <p:cNvSpPr txBox="1"/>
          <p:nvPr/>
        </p:nvSpPr>
        <p:spPr>
          <a:xfrm>
            <a:off x="466302" y="1817109"/>
            <a:ext cx="23330400" cy="2078236"/>
          </a:xfrm>
          <a:prstGeom prst="rect">
            <a:avLst/>
          </a:prstGeom>
          <a:noFill/>
          <a:ln>
            <a:noFill/>
          </a:ln>
        </p:spPr>
        <p:txBody>
          <a:bodyPr spcFirstLastPara="1" wrap="square" lIns="91425" tIns="45700" rIns="91425" bIns="45700" anchor="t" anchorCtr="0">
            <a:normAutofit/>
          </a:bodyPr>
          <a:lstStyle/>
          <a:p>
            <a:pPr marL="571500" marR="0" lvl="1" indent="-571500" algn="l" rtl="0">
              <a:spcBef>
                <a:spcPts val="0"/>
              </a:spcBef>
              <a:spcAft>
                <a:spcPts val="0"/>
              </a:spcAft>
              <a:buClr>
                <a:srgbClr val="FFC000"/>
              </a:buClr>
              <a:buSzPts val="4000"/>
              <a:buFont typeface="Arial"/>
              <a:buChar char="•"/>
            </a:pPr>
            <a:r>
              <a:rPr lang="en-US" sz="4000" b="1" dirty="0">
                <a:solidFill>
                  <a:schemeClr val="lt1"/>
                </a:solidFill>
                <a:latin typeface="Quattrocento Sans"/>
                <a:sym typeface="Quattrocento Sans"/>
              </a:rPr>
              <a:t>The FDP will satisfy 80 MW and 100 MW demand location requirements for 50 years</a:t>
            </a:r>
          </a:p>
          <a:p>
            <a:pPr marR="0" lvl="1" algn="l" rtl="0">
              <a:spcBef>
                <a:spcPts val="0"/>
              </a:spcBef>
              <a:spcAft>
                <a:spcPts val="0"/>
              </a:spcAft>
              <a:buClr>
                <a:srgbClr val="FFC000"/>
              </a:buClr>
              <a:buSzPts val="4000"/>
            </a:pPr>
            <a:endParaRPr lang="en-US" sz="4000" b="1" dirty="0">
              <a:solidFill>
                <a:schemeClr val="lt1"/>
              </a:solidFill>
              <a:latin typeface="Quattrocento Sans"/>
              <a:sym typeface="Quattrocento Sans"/>
            </a:endParaRPr>
          </a:p>
          <a:p>
            <a:pPr marR="0" lvl="1" algn="ctr" rtl="0">
              <a:spcBef>
                <a:spcPts val="0"/>
              </a:spcBef>
              <a:spcAft>
                <a:spcPts val="0"/>
              </a:spcAft>
              <a:buClr>
                <a:srgbClr val="FFC000"/>
              </a:buClr>
              <a:buSzPts val="4000"/>
            </a:pPr>
            <a:r>
              <a:rPr lang="en-US" sz="4000" b="1" u="sng" dirty="0">
                <a:solidFill>
                  <a:schemeClr val="lt1"/>
                </a:solidFill>
                <a:latin typeface="Quattrocento Sans"/>
                <a:sym typeface="Quattrocento Sans"/>
              </a:rPr>
              <a:t>Summary of Results</a:t>
            </a:r>
            <a:endParaRPr u="sng" dirty="0"/>
          </a:p>
          <a:p>
            <a:pPr marL="571500" marR="0" lvl="1" indent="-317500" algn="l" rtl="0">
              <a:spcBef>
                <a:spcPts val="1800"/>
              </a:spcBef>
              <a:spcAft>
                <a:spcPts val="0"/>
              </a:spcAft>
              <a:buClr>
                <a:srgbClr val="FFC000"/>
              </a:buClr>
              <a:buSzPts val="4000"/>
              <a:buFont typeface="Arial"/>
              <a:buNone/>
            </a:pPr>
            <a:endParaRPr sz="4000" b="0" i="1" u="none" strike="noStrike" cap="none" dirty="0">
              <a:solidFill>
                <a:schemeClr val="lt1"/>
              </a:solidFill>
              <a:latin typeface="Quattrocento Sans"/>
              <a:ea typeface="Quattrocento Sans"/>
              <a:cs typeface="Quattrocento Sans"/>
              <a:sym typeface="Quattrocento Sans"/>
            </a:endParaRPr>
          </a:p>
        </p:txBody>
      </p:sp>
      <p:pic>
        <p:nvPicPr>
          <p:cNvPr id="5" name="Picture 4">
            <a:extLst>
              <a:ext uri="{FF2B5EF4-FFF2-40B4-BE49-F238E27FC236}">
                <a16:creationId xmlns:a16="http://schemas.microsoft.com/office/drawing/2014/main" id="{829617A2-277E-4AB5-8F78-F9B8CA2B147C}"/>
              </a:ext>
            </a:extLst>
          </p:cNvPr>
          <p:cNvPicPr>
            <a:picLocks noChangeAspect="1"/>
          </p:cNvPicPr>
          <p:nvPr/>
        </p:nvPicPr>
        <p:blipFill>
          <a:blip r:embed="rId5"/>
          <a:stretch>
            <a:fillRect/>
          </a:stretch>
        </p:blipFill>
        <p:spPr>
          <a:xfrm>
            <a:off x="14465264" y="4041584"/>
            <a:ext cx="9397692" cy="5998528"/>
          </a:xfrm>
          <a:prstGeom prst="rect">
            <a:avLst/>
          </a:prstGeom>
        </p:spPr>
      </p:pic>
      <p:sp>
        <p:nvSpPr>
          <p:cNvPr id="6" name="TextBox 5">
            <a:extLst>
              <a:ext uri="{FF2B5EF4-FFF2-40B4-BE49-F238E27FC236}">
                <a16:creationId xmlns:a16="http://schemas.microsoft.com/office/drawing/2014/main" id="{20CAC836-D86D-4E8E-A7B3-E9C0FBB56A0E}"/>
              </a:ext>
            </a:extLst>
          </p:cNvPr>
          <p:cNvSpPr txBox="1"/>
          <p:nvPr/>
        </p:nvSpPr>
        <p:spPr>
          <a:xfrm>
            <a:off x="14465265" y="10186351"/>
            <a:ext cx="9397692" cy="461665"/>
          </a:xfrm>
          <a:prstGeom prst="rect">
            <a:avLst/>
          </a:prstGeom>
          <a:solidFill>
            <a:schemeClr val="bg1"/>
          </a:solidFill>
        </p:spPr>
        <p:txBody>
          <a:bodyPr wrap="square" rtlCol="0">
            <a:spAutoFit/>
          </a:bodyPr>
          <a:lstStyle/>
          <a:p>
            <a:pPr algn="ctr"/>
            <a:r>
              <a:rPr lang="en-US" sz="2400" dirty="0"/>
              <a:t>Time Series GHG Emissions Savings over Project Lifetime</a:t>
            </a:r>
            <a:endParaRPr lang="en-SG" sz="2400" dirty="0"/>
          </a:p>
        </p:txBody>
      </p:sp>
      <p:graphicFrame>
        <p:nvGraphicFramePr>
          <p:cNvPr id="7" name="Table 6">
            <a:extLst>
              <a:ext uri="{FF2B5EF4-FFF2-40B4-BE49-F238E27FC236}">
                <a16:creationId xmlns:a16="http://schemas.microsoft.com/office/drawing/2014/main" id="{A13BB000-51BF-45B5-8503-7FED0B5EB72F}"/>
              </a:ext>
            </a:extLst>
          </p:cNvPr>
          <p:cNvGraphicFramePr>
            <a:graphicFrameLocks noGrp="1"/>
          </p:cNvGraphicFramePr>
          <p:nvPr>
            <p:extLst>
              <p:ext uri="{D42A27DB-BD31-4B8C-83A1-F6EECF244321}">
                <p14:modId xmlns:p14="http://schemas.microsoft.com/office/powerpoint/2010/main" val="2546709617"/>
              </p:ext>
            </p:extLst>
          </p:nvPr>
        </p:nvGraphicFramePr>
        <p:xfrm>
          <a:off x="524218" y="4009612"/>
          <a:ext cx="13575829" cy="6048000"/>
        </p:xfrm>
        <a:graphic>
          <a:graphicData uri="http://schemas.openxmlformats.org/drawingml/2006/table">
            <a:tbl>
              <a:tblPr firstRow="1" firstCol="1" bandRow="1">
                <a:tableStyleId>{5C22544A-7EE6-4342-B048-85BDC9FD1C3A}</a:tableStyleId>
              </a:tblPr>
              <a:tblGrid>
                <a:gridCol w="9899942">
                  <a:extLst>
                    <a:ext uri="{9D8B030D-6E8A-4147-A177-3AD203B41FA5}">
                      <a16:colId xmlns:a16="http://schemas.microsoft.com/office/drawing/2014/main" val="3311777897"/>
                    </a:ext>
                  </a:extLst>
                </a:gridCol>
                <a:gridCol w="3675887">
                  <a:extLst>
                    <a:ext uri="{9D8B030D-6E8A-4147-A177-3AD203B41FA5}">
                      <a16:colId xmlns:a16="http://schemas.microsoft.com/office/drawing/2014/main" val="3768628657"/>
                    </a:ext>
                  </a:extLst>
                </a:gridCol>
              </a:tblGrid>
              <a:tr h="504000">
                <a:tc>
                  <a:txBody>
                    <a:bodyPr/>
                    <a:lstStyle/>
                    <a:p>
                      <a:pPr algn="just">
                        <a:lnSpc>
                          <a:spcPct val="107000"/>
                        </a:lnSpc>
                      </a:pPr>
                      <a:r>
                        <a:rPr lang="en-GB" sz="2800" dirty="0">
                          <a:effectLst/>
                        </a:rPr>
                        <a:t>No of Existing Wells</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10</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907782"/>
                  </a:ext>
                </a:extLst>
              </a:tr>
              <a:tr h="504000">
                <a:tc>
                  <a:txBody>
                    <a:bodyPr/>
                    <a:lstStyle/>
                    <a:p>
                      <a:pPr algn="just">
                        <a:lnSpc>
                          <a:spcPct val="107000"/>
                        </a:lnSpc>
                      </a:pPr>
                      <a:r>
                        <a:rPr lang="en-GB" sz="2800" dirty="0">
                          <a:effectLst/>
                        </a:rPr>
                        <a:t>No of New Wells</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6</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47234675"/>
                  </a:ext>
                </a:extLst>
              </a:tr>
              <a:tr h="504000">
                <a:tc>
                  <a:txBody>
                    <a:bodyPr/>
                    <a:lstStyle/>
                    <a:p>
                      <a:pPr algn="just">
                        <a:lnSpc>
                          <a:spcPct val="107000"/>
                        </a:lnSpc>
                      </a:pPr>
                      <a:r>
                        <a:rPr lang="en-GB" sz="2800">
                          <a:effectLst/>
                        </a:rPr>
                        <a:t>CAPEX (MM€)</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125</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79393555"/>
                  </a:ext>
                </a:extLst>
              </a:tr>
              <a:tr h="504000">
                <a:tc>
                  <a:txBody>
                    <a:bodyPr/>
                    <a:lstStyle/>
                    <a:p>
                      <a:pPr algn="just">
                        <a:lnSpc>
                          <a:spcPct val="107000"/>
                        </a:lnSpc>
                      </a:pPr>
                      <a:r>
                        <a:rPr lang="en-GB" sz="2800" dirty="0">
                          <a:effectLst/>
                        </a:rPr>
                        <a:t>OPEX (MM€) [20 years] </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212</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85437001"/>
                  </a:ext>
                </a:extLst>
              </a:tr>
              <a:tr h="504000">
                <a:tc>
                  <a:txBody>
                    <a:bodyPr/>
                    <a:lstStyle/>
                    <a:p>
                      <a:pPr algn="just">
                        <a:lnSpc>
                          <a:spcPct val="107000"/>
                        </a:lnSpc>
                      </a:pPr>
                      <a:r>
                        <a:rPr lang="en-GB" sz="2800" dirty="0">
                          <a:effectLst/>
                        </a:rPr>
                        <a:t>OPEX (MM€) [50 years] </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589</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5990331"/>
                  </a:ext>
                </a:extLst>
              </a:tr>
              <a:tr h="504000">
                <a:tc>
                  <a:txBody>
                    <a:bodyPr/>
                    <a:lstStyle/>
                    <a:p>
                      <a:pPr algn="just">
                        <a:lnSpc>
                          <a:spcPct val="107000"/>
                        </a:lnSpc>
                      </a:pPr>
                      <a:r>
                        <a:rPr lang="en-GB" sz="2800" dirty="0">
                          <a:effectLst/>
                        </a:rPr>
                        <a:t>Project Duration (</a:t>
                      </a:r>
                      <a:r>
                        <a:rPr lang="en-GB" sz="2800" dirty="0" err="1">
                          <a:effectLst/>
                        </a:rPr>
                        <a:t>yrs</a:t>
                      </a:r>
                      <a:r>
                        <a:rPr lang="en-GB" sz="2800" dirty="0">
                          <a:effectLst/>
                        </a:rPr>
                        <a:t>)</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50</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97050999"/>
                  </a:ext>
                </a:extLst>
              </a:tr>
              <a:tr h="504000">
                <a:tc>
                  <a:txBody>
                    <a:bodyPr/>
                    <a:lstStyle/>
                    <a:p>
                      <a:pPr algn="just">
                        <a:lnSpc>
                          <a:spcPct val="107000"/>
                        </a:lnSpc>
                      </a:pPr>
                      <a:r>
                        <a:rPr lang="en-GB" sz="2800" dirty="0">
                          <a:effectLst/>
                        </a:rPr>
                        <a:t>LCOH (€/MW) at end of life [20 years]</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a:effectLst/>
                        </a:rPr>
                        <a:t>13.8</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7347311"/>
                  </a:ext>
                </a:extLst>
              </a:tr>
              <a:tr h="504000">
                <a:tc>
                  <a:txBody>
                    <a:bodyPr/>
                    <a:lstStyle/>
                    <a:p>
                      <a:pPr algn="just">
                        <a:lnSpc>
                          <a:spcPct val="107000"/>
                        </a:lnSpc>
                      </a:pPr>
                      <a:r>
                        <a:rPr lang="en-GB" sz="2800" dirty="0">
                          <a:effectLst/>
                        </a:rPr>
                        <a:t>LCOH (€/MW) at end of life [50 years]</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dirty="0">
                          <a:effectLst/>
                        </a:rPr>
                        <a:t>11.5</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37639003"/>
                  </a:ext>
                </a:extLst>
              </a:tr>
              <a:tr h="504000">
                <a:tc>
                  <a:txBody>
                    <a:bodyPr/>
                    <a:lstStyle/>
                    <a:p>
                      <a:pPr algn="just">
                        <a:lnSpc>
                          <a:spcPct val="107000"/>
                        </a:lnSpc>
                      </a:pPr>
                      <a:r>
                        <a:rPr lang="en-GB" sz="2800" dirty="0">
                          <a:effectLst/>
                        </a:rPr>
                        <a:t>NPV (MM€) [20 years] </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dirty="0">
                          <a:effectLst/>
                        </a:rPr>
                        <a:t>2,542</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9177430"/>
                  </a:ext>
                </a:extLst>
              </a:tr>
              <a:tr h="504000">
                <a:tc>
                  <a:txBody>
                    <a:bodyPr/>
                    <a:lstStyle/>
                    <a:p>
                      <a:pPr algn="just">
                        <a:lnSpc>
                          <a:spcPct val="107000"/>
                        </a:lnSpc>
                      </a:pPr>
                      <a:r>
                        <a:rPr lang="en-GB" sz="2800" dirty="0">
                          <a:effectLst/>
                        </a:rPr>
                        <a:t>NPV (MM€) [50 years]</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dirty="0">
                          <a:effectLst/>
                        </a:rPr>
                        <a:t>1,578</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60504407"/>
                  </a:ext>
                </a:extLst>
              </a:tr>
              <a:tr h="504000">
                <a:tc>
                  <a:txBody>
                    <a:bodyPr/>
                    <a:lstStyle/>
                    <a:p>
                      <a:pPr algn="just">
                        <a:lnSpc>
                          <a:spcPct val="107000"/>
                        </a:lnSpc>
                      </a:pPr>
                      <a:r>
                        <a:rPr lang="en-GB" sz="2800" dirty="0">
                          <a:effectLst/>
                        </a:rPr>
                        <a:t>Total terawatt-hours over Project Lifetime (</a:t>
                      </a:r>
                      <a:r>
                        <a:rPr lang="en-GB" sz="2800" dirty="0" err="1">
                          <a:effectLst/>
                        </a:rPr>
                        <a:t>TW.hrs</a:t>
                      </a:r>
                      <a:r>
                        <a:rPr lang="en-GB" sz="2800" dirty="0">
                          <a:effectLst/>
                        </a:rPr>
                        <a:t>)</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dirty="0">
                          <a:effectLst/>
                        </a:rPr>
                        <a:t>9.3</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18651197"/>
                  </a:ext>
                </a:extLst>
              </a:tr>
              <a:tr h="504000">
                <a:tc>
                  <a:txBody>
                    <a:bodyPr/>
                    <a:lstStyle/>
                    <a:p>
                      <a:pPr algn="just">
                        <a:lnSpc>
                          <a:spcPct val="107000"/>
                        </a:lnSpc>
                      </a:pPr>
                      <a:r>
                        <a:rPr lang="en-GB" sz="2800">
                          <a:effectLst/>
                        </a:rPr>
                        <a:t>Avoided Fossil Fuel Emissions (Gtonne)</a:t>
                      </a:r>
                      <a:endParaRPr lang="en-SG" sz="36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gn="ctr">
                        <a:lnSpc>
                          <a:spcPct val="107000"/>
                        </a:lnSpc>
                      </a:pPr>
                      <a:r>
                        <a:rPr lang="en-GB" sz="2800" dirty="0">
                          <a:effectLst/>
                        </a:rPr>
                        <a:t>0.02 </a:t>
                      </a:r>
                      <a:endParaRPr lang="en-SG" sz="36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45627926"/>
                  </a:ext>
                </a:extLst>
              </a:tr>
            </a:tbl>
          </a:graphicData>
        </a:graphic>
      </p:graphicFrame>
      <p:pic>
        <p:nvPicPr>
          <p:cNvPr id="13" name="Video 12">
            <a:hlinkClick r:id="" action="ppaction://media"/>
            <a:extLst>
              <a:ext uri="{FF2B5EF4-FFF2-40B4-BE49-F238E27FC236}">
                <a16:creationId xmlns:a16="http://schemas.microsoft.com/office/drawing/2014/main" id="{7D1C2980-B3CE-4685-ACE4-D895CC255D6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1962853" y="11898892"/>
            <a:ext cx="2424321" cy="18171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782"/>
    </mc:Choice>
    <mc:Fallback>
      <p:transition spd="slow" advTm="97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3A86A75C-4F4B-4683-9AE1-C65F6400EC91}">
      <p14:laserTraceLst xmlns:p14="http://schemas.microsoft.com/office/powerpoint/2010/main">
        <p14:tracePtLst>
          <p14:tracePt t="10450" x="8156575" y="1003300"/>
          <p14:tracePt t="10475" x="8004175" y="1138238"/>
          <p14:tracePt t="10486" x="7951788" y="1189038"/>
          <p14:tracePt t="10501" x="7748588" y="1376363"/>
          <p14:tracePt t="10517" x="7561263" y="1530350"/>
          <p14:tracePt t="10532" x="7391400" y="1751013"/>
          <p14:tracePt t="10548" x="7358063" y="1801813"/>
          <p14:tracePt t="10564" x="7307263" y="1835150"/>
          <p14:tracePt t="10580" x="7256463" y="1938338"/>
          <p14:tracePt t="10593" x="7137400" y="2073275"/>
          <p14:tracePt t="10609" x="7085013" y="2141538"/>
          <p14:tracePt t="10627" x="7069138" y="2159000"/>
          <p14:tracePt t="10649" x="7034213" y="2227263"/>
          <p14:tracePt t="10656" x="7018338" y="2243138"/>
          <p14:tracePt t="10674" x="6983413" y="2293938"/>
          <p14:tracePt t="10700" x="6950075" y="2328863"/>
          <p14:tracePt t="10728" x="6950075" y="2344738"/>
          <p14:tracePt t="10745" x="6932613" y="2362200"/>
          <p14:tracePt t="10764" x="6915150" y="2379663"/>
          <p14:tracePt t="10771" x="6881813" y="2413000"/>
          <p14:tracePt t="10783" x="6881813" y="2430463"/>
          <p14:tracePt t="10798" x="6848475" y="2498725"/>
          <p14:tracePt t="10814" x="6813550" y="2549525"/>
          <p14:tracePt t="10829" x="6797675" y="2566988"/>
          <p14:tracePt t="10845" x="6780213" y="2600325"/>
          <p14:tracePt t="10860" x="6729413" y="2617788"/>
          <p14:tracePt t="10866" x="6711950" y="2617788"/>
          <p14:tracePt t="10898" x="6643688" y="2668588"/>
          <p14:tracePt t="10904" x="6626225" y="2686050"/>
          <p14:tracePt t="13225" x="6643688" y="2701925"/>
          <p14:tracePt t="13241" x="6729413" y="2736850"/>
          <p14:tracePt t="13256" x="6813550" y="2736850"/>
          <p14:tracePt t="13272" x="6848475" y="2736850"/>
          <p14:tracePt t="13297" x="6967538" y="2736850"/>
          <p14:tracePt t="13315" x="6983413" y="2736850"/>
          <p14:tracePt t="13329" x="7018338" y="2736850"/>
          <p14:tracePt t="13344" x="7051675" y="2736850"/>
          <p14:tracePt t="13362" x="7102475" y="2736850"/>
          <p14:tracePt t="13377" x="7170738" y="2736850"/>
          <p14:tracePt t="13394" x="7272338" y="2736850"/>
          <p14:tracePt t="13409" x="7408863" y="2736850"/>
          <p14:tracePt t="13425" x="7510463" y="2736850"/>
          <p14:tracePt t="13441" x="7646988" y="2736850"/>
          <p14:tracePt t="13468" x="7715250" y="2736850"/>
          <p14:tracePt t="13473" x="7781925" y="2736850"/>
          <p14:tracePt t="13497" x="7885113" y="2719388"/>
          <p14:tracePt t="13522" x="8004175" y="2719388"/>
          <p14:tracePt t="13532" x="8054975" y="2701925"/>
          <p14:tracePt t="13545" x="8139113" y="2668588"/>
          <p14:tracePt t="13560" x="8156575" y="2668588"/>
          <p14:tracePt t="13576" x="8189913" y="2668588"/>
          <p14:tracePt t="13596" x="8291513" y="2668588"/>
          <p14:tracePt t="13610" x="8394700" y="2651125"/>
          <p14:tracePt t="13626" x="8529638" y="2651125"/>
          <p14:tracePt t="13648" x="8597900" y="2633663"/>
          <p14:tracePt t="13657" x="8648700" y="2600325"/>
          <p14:tracePt t="13676" x="8666163" y="2600325"/>
          <p14:tracePt t="13689" x="8683625" y="2600325"/>
          <p14:tracePt t="13706" x="8699500" y="2582863"/>
          <p14:tracePt t="13720" x="8750300" y="2582863"/>
          <p14:tracePt t="13736" x="8836025" y="2582863"/>
          <p14:tracePt t="13754" x="8921750" y="2549525"/>
          <p14:tracePt t="13761" x="9005888" y="2549525"/>
          <p14:tracePt t="13785" x="9056688" y="2532063"/>
          <p14:tracePt t="25184" x="9056688" y="2582863"/>
          <p14:tracePt t="25201" x="9124950" y="2633663"/>
          <p14:tracePt t="25209" x="9142413" y="2668588"/>
          <p14:tracePt t="25232" x="9175750" y="2752725"/>
          <p14:tracePt t="25248" x="9209088" y="2787650"/>
          <p14:tracePt t="25264" x="9261475" y="2820988"/>
          <p14:tracePt t="25280" x="9294813" y="2855913"/>
          <p14:tracePt t="25299" x="9345613" y="2889250"/>
          <p14:tracePt t="25317" x="9498013" y="2957513"/>
          <p14:tracePt t="25334" x="9583738" y="2990850"/>
          <p14:tracePt t="25349" x="9940925" y="3160713"/>
          <p14:tracePt t="25364" x="10263188" y="3297238"/>
          <p14:tracePt t="25380" x="10483850" y="3398838"/>
          <p14:tracePt t="25396" x="10704513" y="3467100"/>
          <p14:tracePt t="25412" x="10841038" y="3552825"/>
          <p14:tracePt t="25427" x="10942638" y="3586163"/>
          <p14:tracePt t="25443" x="11215688" y="3687763"/>
          <p14:tracePt t="25460" x="11537950" y="3824288"/>
          <p14:tracePt t="25474" x="11690350" y="3908425"/>
          <p14:tracePt t="25494" x="12030075" y="4027488"/>
          <p14:tracePt t="25509" x="12133263" y="4079875"/>
          <p14:tracePt t="25514" x="12184063" y="4079875"/>
          <p14:tracePt t="25552" x="12199938" y="4079875"/>
          <p14:tracePt t="25576" x="12217400" y="4079875"/>
          <p14:tracePt t="25593" x="12285663" y="4079875"/>
          <p14:tracePt t="25609" x="12353925" y="4095750"/>
          <p14:tracePt t="25617" x="12422188" y="4095750"/>
          <p14:tracePt t="25632" x="12506325" y="4130675"/>
          <p14:tracePt t="25651" x="12625388" y="4181475"/>
          <p14:tracePt t="25663" x="12761913" y="4232275"/>
          <p14:tracePt t="25682" x="12947650" y="4283075"/>
          <p14:tracePt t="25701" x="13134975" y="4351338"/>
          <p14:tracePt t="25713" x="13304838" y="4419600"/>
          <p14:tracePt t="25732" x="13355638" y="4419600"/>
          <p14:tracePt t="25760" x="13406438" y="4419600"/>
          <p14:tracePt t="25792" x="13423900" y="4435475"/>
          <p14:tracePt t="25816" x="13441363" y="4435475"/>
          <p14:tracePt t="25832" x="13492163" y="4435475"/>
          <p14:tracePt t="25855" x="13525500" y="4452938"/>
          <p14:tracePt t="25873" x="13560425" y="4452938"/>
          <p14:tracePt t="25882" x="13576300" y="4470400"/>
          <p14:tracePt t="25905" x="13627100" y="4486275"/>
          <p14:tracePt t="25913" x="13627100" y="4503738"/>
          <p14:tracePt t="25932" x="13644563" y="4503738"/>
          <p14:tracePt t="25961" x="13679488" y="4521200"/>
          <p14:tracePt t="25978" x="13712825" y="4521200"/>
          <p14:tracePt t="25992" x="13730288" y="4538663"/>
          <p14:tracePt t="26016" x="13763625" y="4538663"/>
          <p14:tracePt t="26082" x="13781088" y="4538663"/>
          <p14:tracePt t="26117" x="13798550" y="4538663"/>
          <p14:tracePt t="26209" x="13798550" y="4486275"/>
          <p14:tracePt t="26235" x="13746163" y="4351338"/>
          <p14:tracePt t="26252" x="13712825" y="4265613"/>
          <p14:tracePt t="26303" x="13662025" y="4214813"/>
          <p14:tracePt t="26317" x="13662025" y="4197350"/>
          <p14:tracePt t="26333" x="13644563" y="4197350"/>
          <p14:tracePt t="26384" x="13627100" y="4181475"/>
          <p14:tracePt t="26453" x="13611225" y="4181475"/>
          <p14:tracePt t="26471" x="13593763" y="4164013"/>
          <p14:tracePt t="26486" x="13576300" y="4146550"/>
          <p14:tracePt t="26502" x="13560425" y="4146550"/>
          <p14:tracePt t="26517" x="13525500" y="4130675"/>
          <p14:tracePt t="26627" x="13509625" y="4130675"/>
          <p14:tracePt t="26636" x="13492163" y="4130675"/>
          <p14:tracePt t="26652" x="13474700" y="4146550"/>
          <p14:tracePt t="26681" x="13457238" y="4197350"/>
          <p14:tracePt t="26794" x="13423900" y="4214813"/>
          <p14:tracePt t="26847" x="13406438" y="4232275"/>
          <p14:tracePt t="26863" x="13390563" y="4249738"/>
          <p14:tracePt t="26901" x="13373100" y="4265613"/>
          <p14:tracePt t="26933" x="13355638" y="4265613"/>
          <p14:tracePt t="26952" x="13339763" y="4265613"/>
          <p14:tracePt t="26956" x="13322300" y="4300538"/>
          <p14:tracePt t="32121" x="13304838" y="4316413"/>
          <p14:tracePt t="32184" x="13287375" y="4351338"/>
          <p14:tracePt t="32206" x="13271500" y="4368800"/>
          <p14:tracePt t="32224" x="13271500" y="4419600"/>
          <p14:tracePt t="32260" x="13271500" y="4435475"/>
          <p14:tracePt t="32264" x="13271500" y="4452938"/>
          <p14:tracePt t="32282" x="13236575" y="4486275"/>
          <p14:tracePt t="32309" x="13236575" y="4503738"/>
          <p14:tracePt t="32330" x="13236575" y="4521200"/>
          <p14:tracePt t="32373" x="13220700" y="4554538"/>
          <p14:tracePt t="32386" x="13220700" y="4572000"/>
          <p14:tracePt t="32409" x="13220700" y="4605338"/>
          <p14:tracePt t="32417" x="13220700" y="4622800"/>
          <p14:tracePt t="32441" x="13220700" y="4640263"/>
          <p14:tracePt t="32458" x="13220700" y="4673600"/>
          <p14:tracePt t="32490" x="13220700" y="4691063"/>
          <p14:tracePt t="32602" x="13220700" y="4708525"/>
          <p14:tracePt t="32746" x="13220700" y="4724400"/>
          <p14:tracePt t="32793" x="13220700" y="4741863"/>
          <p14:tracePt t="32818" x="13220700" y="4759325"/>
          <p14:tracePt t="32842" x="13220700" y="4792663"/>
          <p14:tracePt t="32857" x="13220700" y="4810125"/>
          <p14:tracePt t="36393" x="13220700" y="4827588"/>
          <p14:tracePt t="36414" x="13220700" y="4878388"/>
          <p14:tracePt t="36433" x="13220700" y="4929188"/>
          <p14:tracePt t="36447" x="13220700" y="4946650"/>
          <p14:tracePt t="36463" x="13220700" y="4962525"/>
          <p14:tracePt t="36478" x="13220700" y="4979988"/>
          <p14:tracePt t="36495" x="13220700" y="4997450"/>
          <p14:tracePt t="36522" x="13220700" y="5013325"/>
          <p14:tracePt t="36545" x="13220700" y="5048250"/>
          <p14:tracePt t="36568" x="13220700" y="5064125"/>
          <p14:tracePt t="36581" x="13220700" y="5081588"/>
          <p14:tracePt t="36593" x="13220700" y="5099050"/>
          <p14:tracePt t="36616" x="13220700" y="5132388"/>
          <p14:tracePt t="36624" x="13220700" y="5149850"/>
          <p14:tracePt t="36689" x="13220700" y="5167313"/>
          <p14:tracePt t="36881" x="13220700" y="5183188"/>
          <p14:tracePt t="36993" x="13220700" y="5200650"/>
          <p14:tracePt t="37025" x="13220700" y="5235575"/>
          <p14:tracePt t="37201" x="13220700" y="5251450"/>
          <p14:tracePt t="37217" x="13220700" y="5268913"/>
          <p14:tracePt t="37232" x="13220700" y="5286375"/>
          <p14:tracePt t="38064" x="13220700" y="5302250"/>
          <p14:tracePt t="45737" x="13220700" y="5319713"/>
          <p14:tracePt t="45752" x="13220700" y="5353050"/>
          <p14:tracePt t="45775" x="13220700" y="5387975"/>
          <p14:tracePt t="45792" x="13236575" y="5387975"/>
          <p14:tracePt t="45799" x="13236575" y="5421313"/>
          <p14:tracePt t="45827" x="13236575" y="5456238"/>
          <p14:tracePt t="45842" x="13236575" y="5472113"/>
          <p14:tracePt t="45848" x="13236575" y="5489575"/>
          <p14:tracePt t="45871" x="13254038" y="5540375"/>
          <p14:tracePt t="45888" x="13254038" y="5575300"/>
          <p14:tracePt t="45905" x="13254038" y="5608638"/>
          <p14:tracePt t="45925" x="13287375" y="5641975"/>
          <p14:tracePt t="45942" x="13287375" y="5694363"/>
          <p14:tracePt t="45958" x="13287375" y="5710238"/>
          <p14:tracePt t="45985" x="13287375" y="5761038"/>
          <p14:tracePt t="46001" x="13287375" y="5795963"/>
          <p14:tracePt t="46018" x="13287375" y="5829300"/>
          <p14:tracePt t="46032" x="13287375" y="5864225"/>
          <p14:tracePt t="46061" x="13287375" y="5897563"/>
          <p14:tracePt t="46089" x="13287375" y="5915025"/>
          <p14:tracePt t="46096" x="13287375" y="5932488"/>
          <p14:tracePt t="46122" x="13287375" y="5948363"/>
          <p14:tracePt t="46136" x="13287375" y="5965825"/>
          <p14:tracePt t="46169" x="13304838" y="5999163"/>
          <p14:tracePt t="46227" x="13304838" y="6016625"/>
          <p14:tracePt t="46264" x="13304838" y="6049963"/>
          <p14:tracePt t="46273" x="13339763" y="6084888"/>
          <p14:tracePt t="46364" x="13355638" y="6084888"/>
          <p14:tracePt t="46489" x="13355638" y="6118225"/>
          <p14:tracePt t="46833" x="13355638" y="6135688"/>
          <p14:tracePt t="46867" x="13355638" y="6153150"/>
          <p14:tracePt t="46888" x="13355638" y="6169025"/>
          <p14:tracePt t="46913" x="13355638" y="6186488"/>
          <p14:tracePt t="46929" x="13355638" y="6203950"/>
          <p14:tracePt t="46938" x="13355638" y="6221413"/>
          <p14:tracePt t="47026" x="13355638" y="6237288"/>
          <p14:tracePt t="47125" x="13355638" y="6254750"/>
          <p14:tracePt t="47143" x="13355638" y="6272213"/>
          <p14:tracePt t="47292" x="13373100" y="6288088"/>
          <p14:tracePt t="47325" x="13373100" y="6305550"/>
          <p14:tracePt t="47353" x="13373100" y="6323013"/>
          <p14:tracePt t="47441" x="13373100" y="6338888"/>
          <p14:tracePt t="47465" x="13373100" y="6356350"/>
          <p14:tracePt t="47481" x="13373100" y="6373813"/>
          <p14:tracePt t="51359" x="13373100" y="6391275"/>
          <p14:tracePt t="51416" x="13406438" y="6391275"/>
          <p14:tracePt t="51440" x="13423900" y="6391275"/>
          <p14:tracePt t="51553" x="13423900" y="6424613"/>
          <p14:tracePt t="51586" x="13423900" y="6457950"/>
          <p14:tracePt t="51603" x="13423900" y="6492875"/>
          <p14:tracePt t="51634" x="13423900" y="6510338"/>
          <p14:tracePt t="51660" x="13423900" y="6526213"/>
          <p14:tracePt t="51665" x="13423900" y="6543675"/>
          <p14:tracePt t="51689" x="13423900" y="6561138"/>
          <p14:tracePt t="51715" x="13423900" y="6577013"/>
          <p14:tracePt t="51865" x="13423900" y="6611938"/>
          <p14:tracePt t="51880" x="13423900" y="6627813"/>
          <p14:tracePt t="51913" x="13423900" y="6645275"/>
          <p14:tracePt t="51969" x="13423900" y="6680200"/>
          <p14:tracePt t="52009" x="13406438" y="6696075"/>
          <p14:tracePt t="52019" x="13390563" y="6696075"/>
          <p14:tracePt t="52033" x="13322300" y="6696075"/>
          <p14:tracePt t="52049" x="13271500" y="6696075"/>
          <p14:tracePt t="52088" x="13236575" y="6696075"/>
          <p14:tracePt t="52353" x="13220700" y="6696075"/>
          <p14:tracePt t="52529" x="13203238" y="6696075"/>
          <p14:tracePt t="52617" x="13203238" y="6713538"/>
          <p14:tracePt t="52689" x="13203238" y="6731000"/>
          <p14:tracePt t="52842" x="13203238" y="6746875"/>
          <p14:tracePt t="52890" x="13203238" y="6799263"/>
          <p14:tracePt t="53020" x="13185775" y="6799263"/>
          <p14:tracePt t="53024" x="13152438" y="6799263"/>
          <p14:tracePt t="53041" x="13066713" y="6781800"/>
          <p14:tracePt t="53056" x="13050838" y="6781800"/>
          <p14:tracePt t="53400" x="13050838" y="6799263"/>
          <p14:tracePt t="53408" x="13084175" y="6815138"/>
          <p14:tracePt t="55881" x="13117513" y="6883400"/>
          <p14:tracePt t="55896" x="13134975" y="6985000"/>
          <p14:tracePt t="55912" x="13152438" y="7019925"/>
          <p14:tracePt t="55931" x="13185775" y="7053263"/>
          <p14:tracePt t="55976" x="13185775" y="7088188"/>
          <p14:tracePt t="55994" x="13185775" y="7104063"/>
          <p14:tracePt t="56018" x="13220700" y="7172325"/>
          <p14:tracePt t="56044" x="13236575" y="7223125"/>
          <p14:tracePt t="56058" x="13236575" y="7240588"/>
          <p14:tracePt t="56089" x="13236575" y="7273925"/>
          <p14:tracePt t="56098" x="13236575" y="7291388"/>
          <p14:tracePt t="56122" x="13236575" y="7342188"/>
          <p14:tracePt t="56129" x="13236575" y="7359650"/>
          <p14:tracePt t="56152" x="13236575" y="7377113"/>
          <p14:tracePt t="56198" x="13236575" y="7427913"/>
          <p14:tracePt t="56217" x="13236575" y="7443788"/>
          <p14:tracePt t="56245" x="13236575" y="7478713"/>
          <p14:tracePt t="56267" x="13236575" y="7494588"/>
          <p14:tracePt t="56291" x="13236575" y="7546975"/>
          <p14:tracePt t="56309" x="13236575" y="7562850"/>
          <p14:tracePt t="56317" x="13236575" y="7597775"/>
          <p14:tracePt t="56337" x="13236575" y="7613650"/>
          <p14:tracePt t="56351" x="13254038" y="7631113"/>
          <p14:tracePt t="56402" x="13254038" y="7648575"/>
          <p14:tracePt t="56425" x="13254038" y="7681913"/>
          <p14:tracePt t="56444" x="13254038" y="7699375"/>
          <p14:tracePt t="56457" x="13254038" y="7716838"/>
          <p14:tracePt t="56473" x="13254038" y="7732713"/>
          <p14:tracePt t="56488" x="13254038" y="7750175"/>
          <p14:tracePt t="56496" x="13287375" y="7783513"/>
          <p14:tracePt t="56529" x="13287375" y="7800975"/>
          <p14:tracePt t="56554" x="13287375" y="7835900"/>
          <p14:tracePt t="56679" x="13287375" y="7851775"/>
          <p14:tracePt t="56761" x="13287375" y="7902575"/>
          <p14:tracePt t="57347" x="13304838" y="7920038"/>
          <p14:tracePt t="59577" x="13304838" y="7886700"/>
          <p14:tracePt t="59829" x="13304838" y="7869238"/>
          <p14:tracePt t="59872" x="13304838" y="7851775"/>
          <p14:tracePt t="59954" x="13322300" y="7835900"/>
          <p14:tracePt t="59983" x="13322300" y="7818438"/>
          <p14:tracePt t="62129" x="13322300" y="7800975"/>
          <p14:tracePt t="62143" x="13322300" y="7783513"/>
          <p14:tracePt t="62171" x="13322300" y="7732713"/>
          <p14:tracePt t="62177" x="13304838" y="7699375"/>
          <p14:tracePt t="62192" x="13236575" y="7681913"/>
          <p14:tracePt t="62209" x="13168313" y="7666038"/>
          <p14:tracePt t="62530" x="13152438" y="7666038"/>
          <p14:tracePt t="62579" x="13152438" y="7648575"/>
          <p14:tracePt t="62624" x="13152438" y="7631113"/>
          <p14:tracePt t="62634" x="13152438" y="7597775"/>
          <p14:tracePt t="62651" x="13185775" y="7562850"/>
          <p14:tracePt t="62682" x="13271500" y="7529513"/>
          <p14:tracePt t="62697" x="13287375" y="7529513"/>
          <p14:tracePt t="62715" x="13287375" y="7512050"/>
          <p14:tracePt t="62969" x="13304838" y="7512050"/>
          <p14:tracePt t="62979" x="13339763" y="7512050"/>
          <p14:tracePt t="62993" x="13390563" y="7546975"/>
          <p14:tracePt t="63008" x="13441363" y="7666038"/>
          <p14:tracePt t="63032" x="13509625" y="7937500"/>
          <p14:tracePt t="63048" x="13525500" y="8124825"/>
          <p14:tracePt t="63064" x="13542963" y="8208963"/>
          <p14:tracePt t="63089" x="13560425" y="8277225"/>
          <p14:tracePt t="63104" x="13560425" y="8310563"/>
          <p14:tracePt t="63111" x="13560425" y="8328025"/>
          <p14:tracePt t="63120" x="13560425" y="8345488"/>
          <p14:tracePt t="63136" x="13560425" y="8378825"/>
          <p14:tracePt t="63152" x="13560425" y="8429625"/>
          <p14:tracePt t="63168" x="13560425" y="8480425"/>
          <p14:tracePt t="63192" x="13593763" y="8548688"/>
          <p14:tracePt t="63199" x="13593763" y="8566150"/>
          <p14:tracePt t="63215" x="13593763" y="8616950"/>
          <p14:tracePt t="63231" x="13593763" y="8634413"/>
          <p14:tracePt t="63250" x="13593763" y="8667750"/>
          <p14:tracePt t="63568" x="13593763" y="8634413"/>
          <p14:tracePt t="63652" x="13593763" y="8599488"/>
          <p14:tracePt t="63657" x="13611225" y="8548688"/>
          <p14:tracePt t="63698" x="13611225" y="8532813"/>
          <p14:tracePt t="63721" x="13611225" y="8515350"/>
          <p14:tracePt t="63737" x="13611225" y="8497888"/>
          <p14:tracePt t="63761" x="13611225" y="8480425"/>
          <p14:tracePt t="64128" x="13611225" y="8464550"/>
          <p14:tracePt t="64460" x="13611225" y="8447088"/>
          <p14:tracePt t="64505" x="13627100" y="8429625"/>
          <p14:tracePt t="64960" x="13627100" y="8413750"/>
          <p14:tracePt t="64972" x="13627100" y="8396288"/>
          <p14:tracePt t="64987" x="13627100" y="8378825"/>
          <p14:tracePt t="65017" x="13627100" y="8328025"/>
          <p14:tracePt t="65048" x="13627100" y="8310563"/>
          <p14:tracePt t="65097" x="13627100" y="8294688"/>
          <p14:tracePt t="65138" x="13627100" y="8259763"/>
          <p14:tracePt t="70112" x="13627100" y="8243888"/>
          <p14:tracePt t="70127" x="13611225" y="8243888"/>
          <p14:tracePt t="70152" x="13611225" y="8362950"/>
          <p14:tracePt t="70171" x="13611225" y="8413750"/>
          <p14:tracePt t="70184" x="13611225" y="8447088"/>
          <p14:tracePt t="70273" x="13611225" y="8497888"/>
          <p14:tracePt t="70290" x="13593763" y="8532813"/>
          <p14:tracePt t="70305" x="13576300" y="8566150"/>
          <p14:tracePt t="70321" x="13576300" y="8583613"/>
          <p14:tracePt t="70337" x="13576300" y="8599488"/>
          <p14:tracePt t="70352" x="13560425" y="8634413"/>
          <p14:tracePt t="70385" x="13560425" y="8651875"/>
          <p14:tracePt t="70404" x="13560425" y="8685213"/>
          <p14:tracePt t="70416" x="13560425" y="8718550"/>
          <p14:tracePt t="70440" x="13560425" y="8753475"/>
          <p14:tracePt t="70625" x="13560425" y="8769350"/>
          <p14:tracePt t="70664" x="13560425" y="8786813"/>
          <p14:tracePt t="76324" x="13560425" y="8821738"/>
          <p14:tracePt t="76338" x="13560425" y="8888413"/>
          <p14:tracePt t="76370" x="13560425" y="8905875"/>
          <p14:tracePt t="76384" x="13560425" y="8940800"/>
          <p14:tracePt t="76404" x="13542963" y="8974138"/>
          <p14:tracePt t="76418" x="13542963" y="8991600"/>
          <p14:tracePt t="76441" x="13542963" y="9024938"/>
          <p14:tracePt t="76492" x="13542963" y="9042400"/>
          <p14:tracePt t="76499" x="13542963" y="9075738"/>
          <p14:tracePt t="76523" x="13542963" y="9093200"/>
          <p14:tracePt t="76536" x="13542963" y="9144000"/>
          <p14:tracePt t="76552" x="13542963" y="9161463"/>
          <p14:tracePt t="76572" x="13542963" y="9194800"/>
          <p14:tracePt t="76593" x="13542963" y="9212263"/>
          <p14:tracePt t="76656" x="13542963" y="9229725"/>
          <p14:tracePt t="87504" x="13542963" y="9245600"/>
          <p14:tracePt t="87640" x="13542963" y="9263063"/>
          <p14:tracePt t="87688" x="13542963" y="9280525"/>
          <p14:tracePt t="87702" x="13525500" y="9296400"/>
          <p14:tracePt t="87728" x="13525500" y="9313863"/>
          <p14:tracePt t="87760" x="13525500" y="9331325"/>
          <p14:tracePt t="87776" x="13525500" y="9347200"/>
          <p14:tracePt t="87808" x="13525500" y="9364663"/>
          <p14:tracePt t="87824" x="13525500" y="9382125"/>
          <p14:tracePt t="87836" x="13525500" y="9399588"/>
          <p14:tracePt t="87864" x="13525500" y="9432925"/>
          <p14:tracePt t="87889" x="13525500" y="9466263"/>
          <p14:tracePt t="87904" x="13525500" y="9483725"/>
          <p14:tracePt t="87929" x="13525500" y="9501188"/>
          <p14:tracePt t="87944" x="13525500" y="9518650"/>
          <p14:tracePt t="87987" x="13525500" y="9569450"/>
          <p14:tracePt t="88002" x="13525500" y="9585325"/>
          <p14:tracePt t="88032" x="13525500" y="9602788"/>
          <p14:tracePt t="88057" x="13525500" y="9636125"/>
          <p14:tracePt t="88089" x="13525500" y="9653588"/>
          <p14:tracePt t="88121" x="13525500" y="9671050"/>
          <p14:tracePt t="88143" x="13525500" y="9688513"/>
          <p14:tracePt t="88169" x="13525500" y="9721850"/>
          <p14:tracePt t="88202" x="13525500" y="9755188"/>
          <p14:tracePt t="88264" x="13525500" y="9772650"/>
          <p14:tracePt t="96296" x="13525500" y="9807575"/>
          <p14:tracePt t="96306" x="13406438" y="9807575"/>
          <p14:tracePt t="96320" x="12846050" y="9807575"/>
          <p14:tracePt t="96335" x="12303125" y="9671050"/>
          <p14:tracePt t="96351" x="12030075" y="9518650"/>
          <p14:tracePt t="96370" x="11945938" y="9501188"/>
          <p14:tracePt t="96383" x="11945938" y="9483725"/>
          <p14:tracePt t="96401" x="11895138" y="9415463"/>
          <p14:tracePt t="96424" x="11657013" y="9144000"/>
          <p14:tracePt t="96444" x="11436350" y="8940800"/>
          <p14:tracePt t="96458" x="10926763" y="8464550"/>
          <p14:tracePt t="96473" x="10110788" y="7716838"/>
          <p14:tracePt t="96489" x="8972550" y="6764338"/>
          <p14:tracePt t="96504" x="7510463" y="5659438"/>
          <p14:tracePt t="96520" x="6711950" y="5149850"/>
          <p14:tracePt t="96536" x="5165725" y="4146550"/>
          <p14:tracePt t="96551" x="4332288" y="3671888"/>
          <p14:tracePt t="96567" x="3857625" y="3433763"/>
          <p14:tracePt t="96597" x="3602038" y="3263900"/>
          <p14:tracePt t="96598" x="3467100" y="3178175"/>
          <p14:tracePt t="96602" x="3262313" y="3008313"/>
          <p14:tracePt t="96617" x="2940050" y="2752725"/>
          <p14:tracePt t="96633" x="2413000" y="2397125"/>
          <p14:tracePt t="96653" x="1936750" y="2108200"/>
          <p14:tracePt t="96669" x="1546225" y="1835150"/>
          <p14:tracePt t="96683" x="1444625" y="1766888"/>
          <p14:tracePt t="96819" x="1427163" y="1766888"/>
          <p14:tracePt t="96825" x="1358900" y="1766888"/>
          <p14:tracePt t="96835" x="1257300" y="1682750"/>
          <p14:tracePt t="96851" x="798513" y="1206500"/>
          <p14:tracePt t="96866" x="119063" y="611188"/>
          <p14:tracePt t="97782" x="5046663" y="765175"/>
          <p14:tracePt t="97782" x="7188200" y="1104900"/>
          <p14:tracePt t="97782" x="9720263" y="1477963"/>
          <p14:tracePt t="97782" x="11791950" y="1733550"/>
          <p14:tracePt t="97782" x="13798550" y="1971675"/>
          <p14:tracePt t="97782" x="16006763" y="2090738"/>
          <p14:tracePt t="97782" x="16891000" y="2090738"/>
          <p14:tracePt t="97782" x="17519650" y="2090738"/>
          <p14:tracePt t="97782" x="17978438" y="2124075"/>
          <p14:tracePt t="97782" x="18267363" y="2124075"/>
          <p14:tracePt t="97782" x="18437225" y="2124075"/>
          <p14:tracePt t="97782" x="18657888" y="2073275"/>
          <p14:tracePt t="97782" x="18845213" y="1989138"/>
          <p14:tracePt t="97782" x="19081750" y="1903413"/>
          <p14:tracePt t="97782" x="19304000" y="1870075"/>
          <p14:tracePt t="97782" x="19575463" y="1801813"/>
          <p14:tracePt t="97782" x="19829463" y="1784350"/>
          <p14:tracePt t="97782" x="19999325" y="1784350"/>
          <p14:tracePt t="97782" x="20339050" y="1784350"/>
          <p14:tracePt t="97782" x="20645438" y="1784350"/>
          <p14:tracePt t="97782" x="21139150" y="1835150"/>
          <p14:tracePt t="97782" x="21682075" y="1938338"/>
          <p14:tracePt t="97782" x="22140863" y="1971675"/>
          <p14:tracePt t="97782" x="22463125" y="2090738"/>
          <p14:tracePt t="97782" x="22599650" y="2141538"/>
          <p14:tracePt t="97782" x="22685375" y="2159000"/>
          <p14:tracePt t="97782" x="22650450" y="2159000"/>
          <p14:tracePt t="97782" x="22396450" y="2073275"/>
          <p14:tracePt t="97782" x="22242463" y="1989138"/>
          <p14:tracePt t="97782" x="21988463" y="1903413"/>
          <p14:tracePt t="97782" x="21937663" y="1885950"/>
          <p14:tracePt t="97782" x="21937663" y="1835150"/>
          <p14:tracePt t="97782" x="21953538" y="1852613"/>
          <p14:tracePt t="97782" x="22140863" y="1989138"/>
          <p14:tracePt t="97782" x="22429788" y="2227263"/>
          <p14:tracePt t="97782" x="22820313" y="2549525"/>
          <p14:tracePt t="97782" x="23329900" y="2990850"/>
          <p14:tracePt t="97782" x="23874413" y="3449638"/>
          <p14:tracePt t="97782" x="20153313" y="5353050"/>
          <p14:tracePt t="97782" x="16432213" y="4316413"/>
          <p14:tracePt t="97782" x="12812713" y="3246438"/>
          <p14:tracePt t="97782" x="9158288" y="2260600"/>
          <p14:tracePt t="97782" x="6219825" y="1393825"/>
          <p14:tracePt t="97782" x="3959225" y="628650"/>
          <p14:tracePt t="97782" x="1485900" y="13603288"/>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2. Short background of the project</a:t>
            </a:r>
            <a:endParaRPr/>
          </a:p>
        </p:txBody>
      </p:sp>
      <p:sp>
        <p:nvSpPr>
          <p:cNvPr id="235" name="Google Shape;235;p3"/>
          <p:cNvSpPr txBox="1"/>
          <p:nvPr/>
        </p:nvSpPr>
        <p:spPr>
          <a:xfrm>
            <a:off x="466302" y="1817108"/>
            <a:ext cx="23330400" cy="11277100"/>
          </a:xfrm>
          <a:prstGeom prst="rect">
            <a:avLst/>
          </a:prstGeom>
          <a:noFill/>
          <a:ln>
            <a:noFill/>
          </a:ln>
        </p:spPr>
        <p:txBody>
          <a:bodyPr spcFirstLastPara="1" wrap="square" lIns="91425" tIns="45700" rIns="91425" bIns="45700" anchor="t" anchorCtr="0">
            <a:normAutofit/>
          </a:bodyPr>
          <a:lstStyle/>
          <a:p>
            <a:pPr marL="971550" marR="0" lvl="2" indent="-571500" algn="l" rtl="0">
              <a:spcBef>
                <a:spcPts val="1800"/>
              </a:spcBef>
              <a:spcAft>
                <a:spcPts val="0"/>
              </a:spcAft>
              <a:buClr>
                <a:srgbClr val="FFC000"/>
              </a:buClr>
              <a:buSzPts val="4000"/>
              <a:buFont typeface="Arial"/>
              <a:buChar char="•"/>
            </a:pPr>
            <a:r>
              <a:rPr lang="en-US" sz="4000" b="0" i="0" u="none" strike="noStrike" cap="none" dirty="0">
                <a:solidFill>
                  <a:schemeClr val="lt1"/>
                </a:solidFill>
                <a:latin typeface="Quattrocento Sans"/>
                <a:ea typeface="Quattrocento Sans"/>
                <a:cs typeface="Quattrocento Sans"/>
                <a:sym typeface="Quattrocento Sans"/>
              </a:rPr>
              <a:t>Two locations (D1, D2) have a demand of 80 MW and 100 MW thermal output respectively. </a:t>
            </a:r>
          </a:p>
          <a:p>
            <a:pPr marL="971550" marR="0" lvl="2" indent="-571500" algn="l" rtl="0">
              <a:spcBef>
                <a:spcPts val="1800"/>
              </a:spcBef>
              <a:spcAft>
                <a:spcPts val="0"/>
              </a:spcAft>
              <a:buClr>
                <a:srgbClr val="FFC000"/>
              </a:buClr>
              <a:buSzPts val="4000"/>
              <a:buFont typeface="Arial"/>
              <a:buChar char="•"/>
            </a:pPr>
            <a:r>
              <a:rPr lang="en-US" sz="4000" b="0" i="0" u="none" strike="noStrike" cap="none" dirty="0">
                <a:solidFill>
                  <a:schemeClr val="lt1"/>
                </a:solidFill>
                <a:latin typeface="Quattrocento Sans"/>
                <a:ea typeface="Quattrocento Sans"/>
                <a:cs typeface="Quattrocento Sans"/>
                <a:sym typeface="Quattrocento Sans"/>
              </a:rPr>
              <a:t>Within the surrounding area of interests (AOI) measuring 12.5km by 12.5km, 12 pre-existing wells consist of:</a:t>
            </a:r>
          </a:p>
          <a:p>
            <a:pPr marL="400050" lvl="5">
              <a:spcBef>
                <a:spcPts val="1800"/>
              </a:spcBef>
              <a:buClr>
                <a:srgbClr val="FFC000"/>
              </a:buClr>
              <a:buSzPts val="4000"/>
            </a:pPr>
            <a:r>
              <a:rPr lang="en-US" sz="4000" b="0" i="0" u="none" strike="noStrike" cap="none" dirty="0">
                <a:solidFill>
                  <a:schemeClr val="lt1"/>
                </a:solidFill>
                <a:latin typeface="Quattrocento Sans"/>
                <a:ea typeface="Quattrocento Sans"/>
                <a:cs typeface="Quattrocento Sans"/>
                <a:sym typeface="Quattrocento Sans"/>
              </a:rPr>
              <a:t>(a) 3 producers (P01 to P03), </a:t>
            </a:r>
          </a:p>
          <a:p>
            <a:pPr marL="400050" lvl="4">
              <a:spcBef>
                <a:spcPts val="1800"/>
              </a:spcBef>
              <a:buClr>
                <a:srgbClr val="FFC000"/>
              </a:buClr>
              <a:buSzPts val="4000"/>
            </a:pPr>
            <a:r>
              <a:rPr lang="en-US" sz="4000" b="0" i="0" u="none" strike="noStrike" cap="none" dirty="0">
                <a:solidFill>
                  <a:schemeClr val="lt1"/>
                </a:solidFill>
                <a:latin typeface="Quattrocento Sans"/>
                <a:ea typeface="Quattrocento Sans"/>
                <a:cs typeface="Quattrocento Sans"/>
                <a:sym typeface="Quattrocento Sans"/>
              </a:rPr>
              <a:t>(b) 3 injectors (I01 to I03), and </a:t>
            </a:r>
          </a:p>
          <a:p>
            <a:pPr marL="400050" lvl="4">
              <a:spcBef>
                <a:spcPts val="1800"/>
              </a:spcBef>
              <a:buClr>
                <a:srgbClr val="FFC000"/>
              </a:buClr>
              <a:buSzPts val="4000"/>
            </a:pPr>
            <a:r>
              <a:rPr lang="en-US" sz="4000" b="0" i="0" u="none" strike="noStrike" cap="none" dirty="0">
                <a:solidFill>
                  <a:schemeClr val="lt1"/>
                </a:solidFill>
                <a:latin typeface="Quattrocento Sans"/>
                <a:ea typeface="Quattrocento Sans"/>
                <a:cs typeface="Quattrocento Sans"/>
                <a:sym typeface="Quattrocento Sans"/>
              </a:rPr>
              <a:t>(c) 6 exploration wells (E01 to E06)</a:t>
            </a:r>
          </a:p>
          <a:p>
            <a:pPr marL="971550" marR="0" lvl="2" indent="-571500" algn="l" rtl="0">
              <a:spcBef>
                <a:spcPts val="1800"/>
              </a:spcBef>
              <a:spcAft>
                <a:spcPts val="0"/>
              </a:spcAft>
              <a:buClr>
                <a:srgbClr val="FFC000"/>
              </a:buClr>
              <a:buSzPts val="4000"/>
              <a:buFont typeface="Arial"/>
              <a:buChar char="•"/>
            </a:pPr>
            <a:r>
              <a:rPr lang="en-US" sz="4000" b="0" i="0" u="none" strike="noStrike" cap="none" dirty="0">
                <a:solidFill>
                  <a:schemeClr val="lt1"/>
                </a:solidFill>
                <a:latin typeface="Quattrocento Sans"/>
                <a:ea typeface="Quattrocento Sans"/>
                <a:cs typeface="Quattrocento Sans"/>
                <a:sym typeface="Quattrocento Sans"/>
              </a:rPr>
              <a:t>The team was given a budget for data purchase of EUR120,000, with each well log or well test costing EUR10,000 and EUR15,000 respectively. </a:t>
            </a:r>
          </a:p>
          <a:p>
            <a:pPr marL="971550" marR="0" lvl="2" indent="-571500" algn="l" rtl="0">
              <a:spcBef>
                <a:spcPts val="1800"/>
              </a:spcBef>
              <a:spcAft>
                <a:spcPts val="0"/>
              </a:spcAft>
              <a:buClr>
                <a:srgbClr val="FFC000"/>
              </a:buClr>
              <a:buSzPts val="4000"/>
              <a:buFont typeface="Arial"/>
              <a:buChar char="•"/>
            </a:pPr>
            <a:endParaRPr lang="en-US" sz="4000" dirty="0">
              <a:solidFill>
                <a:schemeClr val="lt1"/>
              </a:solidFill>
              <a:latin typeface="Quattrocento Sans"/>
              <a:ea typeface="Quattrocento Sans"/>
              <a:cs typeface="Quattrocento Sans"/>
              <a:sym typeface="Quattrocento Sans"/>
            </a:endParaRPr>
          </a:p>
          <a:p>
            <a:pPr marL="971550" marR="0" lvl="2" indent="-571500" algn="l" rtl="0">
              <a:spcBef>
                <a:spcPts val="1800"/>
              </a:spcBef>
              <a:spcAft>
                <a:spcPts val="0"/>
              </a:spcAft>
              <a:buClr>
                <a:srgbClr val="FFC000"/>
              </a:buClr>
              <a:buSzPts val="4000"/>
              <a:buFont typeface="Arial" panose="020B0604020202020204" pitchFamily="34" charset="0"/>
              <a:buChar char="•"/>
            </a:pPr>
            <a:r>
              <a:rPr lang="en-US" sz="4000" dirty="0">
                <a:solidFill>
                  <a:schemeClr val="lt1"/>
                </a:solidFill>
                <a:latin typeface="Quattrocento Sans"/>
                <a:ea typeface="Quattrocento Sans"/>
                <a:cs typeface="Quattrocento Sans"/>
                <a:sym typeface="Quattrocento Sans"/>
              </a:rPr>
              <a:t>Exploration wells prioritised because these wells could be converted to producers/injectors without incurring drilling costs.  </a:t>
            </a:r>
          </a:p>
          <a:p>
            <a:pPr marL="971550" marR="0" lvl="2" indent="-571500" algn="l" rtl="0">
              <a:spcBef>
                <a:spcPts val="1800"/>
              </a:spcBef>
              <a:spcAft>
                <a:spcPts val="0"/>
              </a:spcAft>
              <a:buClr>
                <a:srgbClr val="FFC000"/>
              </a:buClr>
              <a:buSzPts val="4000"/>
              <a:buFont typeface="Arial" panose="020B0604020202020204" pitchFamily="34" charset="0"/>
              <a:buChar char="•"/>
            </a:pPr>
            <a:r>
              <a:rPr lang="en-US" sz="4000" dirty="0">
                <a:solidFill>
                  <a:schemeClr val="lt1"/>
                </a:solidFill>
                <a:latin typeface="Quattrocento Sans"/>
                <a:ea typeface="Quattrocento Sans"/>
                <a:cs typeface="Quattrocento Sans"/>
                <a:sym typeface="Quattrocento Sans"/>
              </a:rPr>
              <a:t>Producers and Injectors were considered as interchangeable, and properties assumed close enough to one another such that one well per doublet needed to be </a:t>
            </a:r>
            <a:r>
              <a:rPr lang="en-US" sz="4000" dirty="0" err="1">
                <a:solidFill>
                  <a:schemeClr val="lt1"/>
                </a:solidFill>
                <a:latin typeface="Quattrocento Sans"/>
                <a:ea typeface="Quattrocento Sans"/>
                <a:cs typeface="Quattrocento Sans"/>
                <a:sym typeface="Quattrocento Sans"/>
              </a:rPr>
              <a:t>analysed</a:t>
            </a:r>
            <a:r>
              <a:rPr lang="en-US" sz="4000" dirty="0">
                <a:solidFill>
                  <a:schemeClr val="lt1"/>
                </a:solidFill>
                <a:latin typeface="Quattrocento Sans"/>
                <a:ea typeface="Quattrocento Sans"/>
                <a:cs typeface="Quattrocento Sans"/>
                <a:sym typeface="Quattrocento Sans"/>
              </a:rPr>
              <a:t>. </a:t>
            </a:r>
          </a:p>
        </p:txBody>
      </p:sp>
      <p:pic>
        <p:nvPicPr>
          <p:cNvPr id="4" name="Video 3">
            <a:hlinkClick r:id="" action="ppaction://media"/>
            <a:extLst>
              <a:ext uri="{FF2B5EF4-FFF2-40B4-BE49-F238E27FC236}">
                <a16:creationId xmlns:a16="http://schemas.microsoft.com/office/drawing/2014/main" id="{29D2C448-7EE0-43F1-9945-0FC720D7768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22083622" y="12180498"/>
            <a:ext cx="2303551" cy="15355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3503"/>
    </mc:Choice>
    <mc:Fallback>
      <p:transition spd="slow" advTm="8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3A86A75C-4F4B-4683-9AE1-C65F6400EC91}">
      <p14:laserTraceLst xmlns:p14="http://schemas.microsoft.com/office/powerpoint/2010/main">
        <p14:tracePtLst>
          <p14:tracePt t="486" x="12234863" y="798513"/>
          <p14:tracePt t="3472" x="12250738" y="798513"/>
          <p14:tracePt t="4889" x="12250738" y="833438"/>
          <p14:tracePt t="4896" x="12234863" y="866775"/>
          <p14:tracePt t="4913" x="12217400" y="884238"/>
          <p14:tracePt t="4939" x="12199938" y="900113"/>
          <p14:tracePt t="4959" x="12184063" y="917575"/>
          <p14:tracePt t="5001" x="12184063" y="935038"/>
          <p14:tracePt t="5096" x="12166600" y="935038"/>
          <p14:tracePt t="5118" x="12098338" y="985838"/>
          <p14:tracePt t="5128" x="12014200" y="1036638"/>
          <p14:tracePt t="5188" x="11877675" y="1104900"/>
          <p14:tracePt t="5195" x="10926763" y="1512888"/>
          <p14:tracePt t="5201" x="10501313" y="1631950"/>
          <p14:tracePt t="5218" x="10179050" y="1682750"/>
          <p14:tracePt t="5234" x="9956800" y="1751013"/>
          <p14:tracePt t="5249" x="9736138" y="1784350"/>
          <p14:tracePt t="5268" x="9464675" y="1954213"/>
          <p14:tracePt t="5289" x="9023350" y="2192338"/>
          <p14:tracePt t="5304" x="8716963" y="2379663"/>
          <p14:tracePt t="5317" x="8597900" y="2430463"/>
          <p14:tracePt t="5328" x="8308975" y="2617788"/>
          <p14:tracePt t="5345" x="8088313" y="2736850"/>
          <p14:tracePt t="5371" x="7867650" y="2855913"/>
          <p14:tracePt t="5384" x="7426325" y="3109913"/>
          <p14:tracePt t="5413" x="7119938" y="3297238"/>
          <p14:tracePt t="5418" x="6864350" y="3433763"/>
          <p14:tracePt t="5436" x="6745288" y="3517900"/>
          <p14:tracePt t="5451" x="6661150" y="3568700"/>
          <p14:tracePt t="5470" x="6542088" y="3654425"/>
          <p14:tracePt t="5487" x="6253163" y="3790950"/>
          <p14:tracePt t="5497" x="6100763" y="3841750"/>
          <p14:tracePt t="5520" x="5726113" y="3943350"/>
          <p14:tracePt t="5535" x="5573713" y="3994150"/>
          <p14:tracePt t="5553" x="5487988" y="4027488"/>
          <p14:tracePt t="5573" x="5216525" y="4079875"/>
          <p14:tracePt t="5583" x="4910138" y="4197350"/>
          <p14:tracePt t="5601" x="4638675" y="4249738"/>
          <p14:tracePt t="5625" x="4503738" y="4300538"/>
          <p14:tracePt t="5633" x="4435475" y="4316413"/>
          <p14:tracePt t="5676" x="4418013" y="4316413"/>
          <p14:tracePt t="5689" x="4400550" y="4316413"/>
          <p14:tracePt t="5713" x="4367213" y="4316413"/>
          <p14:tracePt t="5769" x="4349750" y="4316413"/>
          <p14:tracePt t="5786" x="4349750" y="4214813"/>
          <p14:tracePt t="5802" x="4332288" y="4095750"/>
          <p14:tracePt t="5817" x="4316413" y="4011613"/>
          <p14:tracePt t="5833" x="4316413" y="3925888"/>
          <p14:tracePt t="5852" x="4298950" y="3841750"/>
          <p14:tracePt t="5864" x="4298950" y="3773488"/>
          <p14:tracePt t="5895" x="4281488" y="3687763"/>
          <p14:tracePt t="5993" x="4265613" y="3619500"/>
          <p14:tracePt t="6005" x="4265613" y="3586163"/>
          <p14:tracePt t="6022" x="4265613" y="3517900"/>
          <p14:tracePt t="6039" x="4248150" y="3433763"/>
          <p14:tracePt t="6060" x="4248150" y="3330575"/>
          <p14:tracePt t="6084" x="4248150" y="3246438"/>
          <p14:tracePt t="6096" x="4248150" y="3127375"/>
          <p14:tracePt t="6105" x="4248150" y="3059113"/>
          <p14:tracePt t="6121" x="4248150" y="2990850"/>
          <p14:tracePt t="6137" x="4281488" y="2922588"/>
          <p14:tracePt t="6187" x="4281488" y="2855913"/>
          <p14:tracePt t="6313" x="4281488" y="2820988"/>
          <p14:tracePt t="6320" x="4281488" y="2770188"/>
          <p14:tracePt t="6340" x="4281488" y="2719388"/>
          <p14:tracePt t="6353" x="4281488" y="2701925"/>
          <p14:tracePt t="6379" x="4281488" y="2686050"/>
          <p14:tracePt t="6390" x="4281488" y="2668588"/>
          <p14:tracePt t="6432" x="4281488" y="2633663"/>
          <p14:tracePt t="6456" x="4281488" y="2600325"/>
          <p14:tracePt t="6477" x="4281488" y="2582863"/>
          <p14:tracePt t="8873" x="4298950" y="2566988"/>
          <p14:tracePt t="8880" x="4367213" y="2617788"/>
          <p14:tracePt t="8897" x="4537075" y="2719388"/>
          <p14:tracePt t="8913" x="4791075" y="2889250"/>
          <p14:tracePt t="8928" x="5046663" y="3025775"/>
          <p14:tracePt t="8944" x="5183188" y="3109913"/>
          <p14:tracePt t="8959" x="5353050" y="3211513"/>
          <p14:tracePt t="8988" x="5505450" y="3263900"/>
          <p14:tracePt t="8994" x="5743575" y="3330575"/>
          <p14:tracePt t="9008" x="6083300" y="3416300"/>
          <p14:tracePt t="9026" x="6508750" y="3449638"/>
          <p14:tracePt t="9039" x="6848475" y="3502025"/>
          <p14:tracePt t="9055" x="7119938" y="3535363"/>
          <p14:tracePt t="9070" x="7289800" y="3619500"/>
          <p14:tracePt t="9118" x="7442200" y="3636963"/>
          <p14:tracePt t="9144" x="7527925" y="3654425"/>
          <p14:tracePt t="9170" x="7578725" y="3654425"/>
          <p14:tracePt t="9177" x="7612063" y="3654425"/>
          <p14:tracePt t="9194" x="7680325" y="3654425"/>
          <p14:tracePt t="9209" x="7697788" y="3654425"/>
          <p14:tracePt t="9228" x="7781925" y="3654425"/>
          <p14:tracePt t="9450" x="7799388" y="3654425"/>
          <p14:tracePt t="9460" x="7867650" y="3654425"/>
          <p14:tracePt t="9473" x="7935913" y="3654425"/>
          <p14:tracePt t="9499" x="8105775" y="3654425"/>
          <p14:tracePt t="9513" x="8291513" y="3654425"/>
          <p14:tracePt t="9529" x="8478838" y="3654425"/>
          <p14:tracePt t="9545" x="8886825" y="3671888"/>
          <p14:tracePt t="9555" x="9005888" y="3671888"/>
          <p14:tracePt t="9575" x="9175750" y="3705225"/>
          <p14:tracePt t="9577" x="9193213" y="3705225"/>
          <p14:tracePt t="9603" x="9261475" y="3705225"/>
          <p14:tracePt t="9611" x="9294813" y="3705225"/>
          <p14:tracePt t="9626" x="9413875" y="3705225"/>
          <p14:tracePt t="9640" x="9532938" y="3705225"/>
          <p14:tracePt t="9656" x="9736138" y="3705225"/>
          <p14:tracePt t="9676" x="10025063" y="3705225"/>
          <p14:tracePt t="9699" x="10534650" y="3705225"/>
          <p14:tracePt t="9718" x="10926763" y="3705225"/>
          <p14:tracePt t="9733" x="11215688" y="3705225"/>
          <p14:tracePt t="9749" x="11418888" y="3705225"/>
          <p14:tracePt t="9765" x="11622088" y="3722688"/>
          <p14:tracePt t="9780" x="11877675" y="3722688"/>
          <p14:tracePt t="9796" x="12184063" y="3773488"/>
          <p14:tracePt t="9811" x="12472988" y="3806825"/>
          <p14:tracePt t="9827" x="12812713" y="3806825"/>
          <p14:tracePt t="9843" x="13168313" y="3806825"/>
          <p14:tracePt t="9858" x="13542963" y="3806825"/>
          <p14:tracePt t="9874" x="13798550" y="3806825"/>
          <p14:tracePt t="9890" x="13950950" y="3806825"/>
          <p14:tracePt t="9906" x="14085888" y="3806825"/>
          <p14:tracePt t="9919" x="14189075" y="3806825"/>
          <p14:tracePt t="9930" x="14257338" y="3806825"/>
          <p14:tracePt t="9947" x="14341475" y="3806825"/>
          <p14:tracePt t="9962" x="14427200" y="3806825"/>
          <p14:tracePt t="9977" x="14478000" y="3806825"/>
          <p14:tracePt t="10017" x="14511338" y="3806825"/>
          <p14:tracePt t="10041" x="14544675" y="3806825"/>
          <p14:tracePt t="10056" x="14562138" y="3806825"/>
          <p14:tracePt t="10071" x="14647863" y="3806825"/>
          <p14:tracePt t="10079" x="14698663" y="3806825"/>
          <p14:tracePt t="10095" x="14782800" y="3806825"/>
          <p14:tracePt t="10111" x="14851063" y="3806825"/>
          <p14:tracePt t="10131" x="14885988" y="3806825"/>
          <p14:tracePt t="10145" x="14919325" y="3824288"/>
          <p14:tracePt t="10161" x="14952663" y="3857625"/>
          <p14:tracePt t="10559" x="14987588" y="3857625"/>
          <p14:tracePt t="20079" x="14970125" y="3857625"/>
          <p14:tracePt t="20095" x="14919325" y="3857625"/>
          <p14:tracePt t="20110" x="14782800" y="3908425"/>
          <p14:tracePt t="20128" x="14732000" y="3925888"/>
          <p14:tracePt t="20177" x="14698663" y="3925888"/>
          <p14:tracePt t="20192" x="14681200" y="3925888"/>
          <p14:tracePt t="20202" x="14612938" y="3943350"/>
          <p14:tracePt t="20214" x="14562138" y="3943350"/>
          <p14:tracePt t="20225" x="14460538" y="3976688"/>
          <p14:tracePt t="20240" x="14341475" y="4011613"/>
          <p14:tracePt t="20256" x="14070013" y="4062413"/>
          <p14:tracePt t="20272" x="13679488" y="4181475"/>
          <p14:tracePt t="20290" x="13355638" y="4265613"/>
          <p14:tracePt t="20305" x="13117513" y="4300538"/>
          <p14:tracePt t="20322" x="12982575" y="4300538"/>
          <p14:tracePt t="20336" x="12863513" y="4300538"/>
          <p14:tracePt t="20353" x="12642850" y="4300538"/>
          <p14:tracePt t="20369" x="12336463" y="4351338"/>
          <p14:tracePt t="20384" x="11961813" y="4402138"/>
          <p14:tracePt t="20399" x="11588750" y="4470400"/>
          <p14:tracePt t="20408" x="11385550" y="4486275"/>
          <p14:tracePt t="20424" x="11096625" y="4503738"/>
          <p14:tracePt t="20440" x="10858500" y="4605338"/>
          <p14:tracePt t="20457" x="10585450" y="4691063"/>
          <p14:tracePt t="20495" x="10075863" y="4810125"/>
          <p14:tracePt t="20507" x="9890125" y="4860925"/>
          <p14:tracePt t="20529" x="9821863" y="4878388"/>
          <p14:tracePt t="20539" x="9804400" y="4878388"/>
          <p14:tracePt t="20577" x="9753600" y="4878388"/>
          <p14:tracePt t="20585" x="9685338" y="4894263"/>
          <p14:tracePt t="20601" x="9601200" y="4894263"/>
          <p14:tracePt t="20625" x="9193213" y="4946650"/>
          <p14:tracePt t="20644" x="9158288" y="4962525"/>
          <p14:tracePt t="20715" x="9142413" y="4962525"/>
          <p14:tracePt t="20730" x="9124950" y="4962525"/>
          <p14:tracePt t="20765" x="9107488" y="4962525"/>
          <p14:tracePt t="20784" x="9056688" y="4979988"/>
          <p14:tracePt t="20801" x="8988425" y="4979988"/>
          <p14:tracePt t="20824" x="8836025" y="4979988"/>
          <p14:tracePt t="20840" x="8785225" y="4979988"/>
          <p14:tracePt t="20858" x="8750300" y="4979988"/>
          <p14:tracePt t="20880" x="8699500" y="4979988"/>
          <p14:tracePt t="20892" x="8615363" y="4946650"/>
          <p14:tracePt t="20907" x="8529638" y="4929188"/>
          <p14:tracePt t="20923" x="8462963" y="4911725"/>
          <p14:tracePt t="20945" x="8445500" y="4894263"/>
          <p14:tracePt t="20980" x="8428038" y="4894263"/>
          <p14:tracePt t="21040" x="8410575" y="4894263"/>
          <p14:tracePt t="21057" x="8394700" y="4894263"/>
          <p14:tracePt t="21086" x="8359775" y="4878388"/>
          <p14:tracePt t="21138" x="8343900" y="4878388"/>
          <p14:tracePt t="21161" x="8291513" y="4860925"/>
          <p14:tracePt t="21177" x="8275638" y="4860925"/>
          <p14:tracePt t="21249" x="8240713" y="4860925"/>
          <p14:tracePt t="21300" x="8224838" y="4860925"/>
          <p14:tracePt t="22373" x="8240713" y="4860925"/>
          <p14:tracePt t="22376" x="8258175" y="4860925"/>
          <p14:tracePt t="22392" x="8308975" y="4878388"/>
          <p14:tracePt t="22413" x="8308975" y="4911725"/>
          <p14:tracePt t="22425" x="8359775" y="4946650"/>
          <p14:tracePt t="22456" x="8377238" y="4997450"/>
          <p14:tracePt t="22473" x="8428038" y="5048250"/>
          <p14:tracePt t="22490" x="8445500" y="5099050"/>
          <p14:tracePt t="22505" x="8445500" y="5116513"/>
          <p14:tracePt t="22547" x="8496300" y="5200650"/>
          <p14:tracePt t="22555" x="8513763" y="5200650"/>
          <p14:tracePt t="22560" x="8529638" y="5218113"/>
          <p14:tracePt t="22585" x="8547100" y="5251450"/>
          <p14:tracePt t="22608" x="8547100" y="5268913"/>
          <p14:tracePt t="22632" x="8547100" y="5302250"/>
          <p14:tracePt t="22649" x="8547100" y="5319713"/>
          <p14:tracePt t="22664" x="8547100" y="5353050"/>
          <p14:tracePt t="22680" x="8547100" y="5387975"/>
          <p14:tracePt t="22697" x="8547100" y="5405438"/>
          <p14:tracePt t="22711" x="8547100" y="5421313"/>
          <p14:tracePt t="22745" x="8547100" y="5472113"/>
          <p14:tracePt t="24515" x="8547100" y="5489575"/>
          <p14:tracePt t="24528" x="8564563" y="5507038"/>
          <p14:tracePt t="24541" x="8580438" y="5524500"/>
          <p14:tracePt t="24556" x="8615363" y="5540375"/>
          <p14:tracePt t="24571" x="8648700" y="5557838"/>
          <p14:tracePt t="24585" x="8716963" y="5626100"/>
          <p14:tracePt t="24593" x="8750300" y="5659438"/>
          <p14:tracePt t="24609" x="8818563" y="5778500"/>
          <p14:tracePt t="24634" x="8904288" y="5880100"/>
          <p14:tracePt t="24654" x="8921750" y="5915025"/>
          <p14:tracePt t="24673" x="8937625" y="5983288"/>
          <p14:tracePt t="24680" x="8972550" y="6016625"/>
          <p14:tracePt t="24696" x="8972550" y="6034088"/>
          <p14:tracePt t="24722" x="9005888" y="6049963"/>
          <p14:tracePt t="24736" x="9023350" y="6102350"/>
          <p14:tracePt t="24753" x="9039225" y="6118225"/>
          <p14:tracePt t="24784" x="9074150" y="6153150"/>
          <p14:tracePt t="24800" x="9091613" y="6169025"/>
          <p14:tracePt t="24874" x="9091613" y="6186488"/>
          <p14:tracePt t="24884" x="9107488" y="6203950"/>
          <p14:tracePt t="24917" x="9107488" y="6221413"/>
          <p14:tracePt t="24957" x="9107488" y="6272213"/>
          <p14:tracePt t="24999" x="9107488" y="6288088"/>
          <p14:tracePt t="25015" x="9107488" y="6305550"/>
          <p14:tracePt t="25032" x="9107488" y="6338888"/>
          <p14:tracePt t="28968" x="9142413" y="6356350"/>
          <p14:tracePt t="29009" x="9175750" y="6391275"/>
          <p14:tracePt t="29023" x="9396413" y="6475413"/>
          <p14:tracePt t="29038" x="9583738" y="6526213"/>
          <p14:tracePt t="29054" x="9685338" y="6543675"/>
          <p14:tracePt t="29069" x="9786938" y="6577013"/>
          <p14:tracePt t="29085" x="9839325" y="6577013"/>
          <p14:tracePt t="29101" x="9906000" y="6611938"/>
          <p14:tracePt t="29117" x="9923463" y="6611938"/>
          <p14:tracePt t="29132" x="9974263" y="6611938"/>
          <p14:tracePt t="29148" x="10042525" y="6645275"/>
          <p14:tracePt t="29164" x="10093325" y="6680200"/>
          <p14:tracePt t="29179" x="10179050" y="6713538"/>
          <p14:tracePt t="29195" x="10298113" y="6781800"/>
          <p14:tracePt t="29210" x="10382250" y="6781800"/>
          <p14:tracePt t="29226" x="10433050" y="6781800"/>
          <p14:tracePt t="29242" x="10483850" y="6781800"/>
          <p14:tracePt t="29257" x="10518775" y="6781800"/>
          <p14:tracePt t="29273" x="10552113" y="6781800"/>
          <p14:tracePt t="29289" x="10585450" y="6781800"/>
          <p14:tracePt t="29304" x="10653713" y="6781800"/>
          <p14:tracePt t="29320" x="10721975" y="6781800"/>
          <p14:tracePt t="29335" x="10790238" y="6781800"/>
          <p14:tracePt t="29351" x="10823575" y="6781800"/>
          <p14:tracePt t="29382" x="10909300" y="6781800"/>
          <p14:tracePt t="29392" x="10993438" y="6781800"/>
          <p14:tracePt t="29409" x="11129963" y="6781800"/>
          <p14:tracePt t="29425" x="11299825" y="6832600"/>
          <p14:tracePt t="29450" x="11588750" y="6865938"/>
          <p14:tracePt t="29456" x="11690350" y="6883400"/>
          <p14:tracePt t="29473" x="11895138" y="6900863"/>
          <p14:tracePt t="29488" x="12080875" y="6934200"/>
          <p14:tracePt t="29504" x="12166600" y="6951663"/>
          <p14:tracePt t="29521" x="12285663" y="6951663"/>
          <p14:tracePt t="29544" x="12472988" y="6951663"/>
          <p14:tracePt t="29561" x="12676188" y="6951663"/>
          <p14:tracePt t="29576" x="12863513" y="6951663"/>
          <p14:tracePt t="29593" x="12982575" y="6951663"/>
          <p14:tracePt t="29608" x="13050838" y="6969125"/>
          <p14:tracePt t="29624" x="13084175" y="6985000"/>
          <p14:tracePt t="29634" x="13117513" y="7002463"/>
          <p14:tracePt t="29673" x="13134975" y="7002463"/>
          <p14:tracePt t="35224" x="13050838" y="7002463"/>
          <p14:tracePt t="35240" x="12846050" y="7002463"/>
          <p14:tracePt t="35270" x="11996738" y="7002463"/>
          <p14:tracePt t="35281" x="11266488" y="6951663"/>
          <p14:tracePt t="35289" x="10909300" y="6832600"/>
          <p14:tracePt t="35305" x="10483850" y="6746875"/>
          <p14:tracePt t="35321" x="10331450" y="6713538"/>
          <p14:tracePt t="35344" x="10313988" y="6680200"/>
          <p14:tracePt t="35362" x="10280650" y="6662738"/>
          <p14:tracePt t="35382" x="10194925" y="6594475"/>
          <p14:tracePt t="35394" x="9855200" y="6442075"/>
          <p14:tracePt t="35407" x="9498013" y="6323013"/>
          <p14:tracePt t="35425" x="9175750" y="6221413"/>
          <p14:tracePt t="35444" x="9023350" y="6169025"/>
          <p14:tracePt t="35464" x="8886825" y="6067425"/>
          <p14:tracePt t="35479" x="8785225" y="5983288"/>
          <p14:tracePt t="35495" x="8597900" y="5864225"/>
          <p14:tracePt t="35504" x="8513763" y="5813425"/>
          <p14:tracePt t="35520" x="8377238" y="5745163"/>
          <p14:tracePt t="35535" x="8308975" y="5710238"/>
          <p14:tracePt t="35560" x="8156575" y="5626100"/>
          <p14:tracePt t="35576" x="8088313" y="5591175"/>
          <p14:tracePt t="35591" x="8054975" y="5540375"/>
          <p14:tracePt t="35616" x="8020050" y="5524500"/>
          <p14:tracePt t="35624" x="8020050" y="5507038"/>
          <p14:tracePt t="35639" x="8004175" y="5472113"/>
          <p14:tracePt t="35648" x="8004175" y="5438775"/>
          <p14:tracePt t="35665" x="7969250" y="5370513"/>
          <p14:tracePt t="35680" x="7951788" y="5319713"/>
          <p14:tracePt t="35707" x="7935913" y="5286375"/>
          <p14:tracePt t="35727" x="7935913" y="5268913"/>
          <p14:tracePt t="35761" x="7935913" y="5251450"/>
          <p14:tracePt t="35785" x="7935913" y="5235575"/>
          <p14:tracePt t="35811" x="7935913" y="5218113"/>
          <p14:tracePt t="35846" x="7935913" y="5149850"/>
          <p14:tracePt t="35848" x="7969250" y="5099050"/>
          <p14:tracePt t="35867" x="7986713" y="5081588"/>
          <p14:tracePt t="35885" x="8037513" y="5013325"/>
          <p14:tracePt t="35908" x="8070850" y="4979988"/>
          <p14:tracePt t="35916" x="8088313" y="4979988"/>
          <p14:tracePt t="35932" x="8156575" y="4962525"/>
          <p14:tracePt t="35948" x="8207375" y="4946650"/>
          <p14:tracePt t="35963" x="8291513" y="4929188"/>
          <p14:tracePt t="35978" x="8359775" y="4894263"/>
          <p14:tracePt t="35994" x="8462963" y="4860925"/>
          <p14:tracePt t="36008" x="8513763" y="4827588"/>
          <p14:tracePt t="36025" x="8547100" y="4810125"/>
          <p14:tracePt t="36043" x="8632825" y="4810125"/>
          <p14:tracePt t="36064" x="8699500" y="4759325"/>
          <p14:tracePt t="36080" x="8734425" y="4741863"/>
          <p14:tracePt t="36096" x="8750300" y="4724400"/>
          <p14:tracePt t="36116" x="8785225" y="4691063"/>
          <p14:tracePt t="36130" x="8802688" y="4673600"/>
          <p14:tracePt t="36145" x="8836025" y="4640263"/>
          <p14:tracePt t="36161" x="8853488" y="4605338"/>
          <p14:tracePt t="36176" x="8869363" y="4589463"/>
          <p14:tracePt t="36192" x="8904288" y="4572000"/>
          <p14:tracePt t="36274" x="8904288" y="4554538"/>
          <p14:tracePt t="36281" x="8921750" y="4538663"/>
          <p14:tracePt t="36301" x="8937625" y="4538663"/>
          <p14:tracePt t="36314" x="8955088" y="4538663"/>
          <p14:tracePt t="36528" x="8955088" y="4554538"/>
          <p14:tracePt t="36548" x="8988425" y="4622800"/>
          <p14:tracePt t="36566" x="9005888" y="4708525"/>
          <p14:tracePt t="36576" x="9005888" y="4759325"/>
          <p14:tracePt t="36592" x="9023350" y="4827588"/>
          <p14:tracePt t="36629" x="9023350" y="4997450"/>
          <p14:tracePt t="36643" x="9023350" y="5081588"/>
          <p14:tracePt t="36666" x="9023350" y="5167313"/>
          <p14:tracePt t="36680" x="9023350" y="5218113"/>
          <p14:tracePt t="36704" x="9039225" y="5268913"/>
          <p14:tracePt t="36716" x="9039225" y="5302250"/>
          <p14:tracePt t="36723" x="9039225" y="5319713"/>
          <p14:tracePt t="36744" x="9039225" y="5421313"/>
          <p14:tracePt t="36761" x="9039225" y="5489575"/>
          <p14:tracePt t="36776" x="9074150" y="5591175"/>
          <p14:tracePt t="36792" x="9074150" y="5694363"/>
          <p14:tracePt t="36809" x="9074150" y="5778500"/>
          <p14:tracePt t="36825" x="9074150" y="5829300"/>
          <p14:tracePt t="36840" x="9074150" y="5846763"/>
          <p14:tracePt t="36851" x="9074150" y="5864225"/>
          <p14:tracePt t="36865" x="9074150" y="5897563"/>
          <p14:tracePt t="36883" x="9074150" y="5915025"/>
          <p14:tracePt t="36896" x="9074150" y="5932488"/>
          <p14:tracePt t="36913" x="9074150" y="5983288"/>
          <p14:tracePt t="36955" x="9074150" y="6016625"/>
          <p14:tracePt t="36972" x="9074150" y="6049963"/>
          <p14:tracePt t="36987" x="9074150" y="6084888"/>
          <p14:tracePt t="37003" x="9074150" y="6135688"/>
          <p14:tracePt t="37018" x="9074150" y="6254750"/>
          <p14:tracePt t="37034" x="9074150" y="6305550"/>
          <p14:tracePt t="37049" x="9074150" y="6356350"/>
          <p14:tracePt t="37065" x="9074150" y="6373813"/>
          <p14:tracePt t="38009" x="9074150" y="6424613"/>
          <p14:tracePt t="38024" x="8972550" y="6594475"/>
          <p14:tracePt t="38040" x="8785225" y="6799263"/>
          <p14:tracePt t="38048" x="8683625" y="6900863"/>
          <p14:tracePt t="38066" x="8428038" y="7104063"/>
          <p14:tracePt t="38080" x="8139113" y="7273925"/>
          <p14:tracePt t="38096" x="7951788" y="7377113"/>
          <p14:tracePt t="38111" x="7766050" y="7478713"/>
          <p14:tracePt t="38133" x="7629525" y="7562850"/>
          <p14:tracePt t="38146" x="7493000" y="7613650"/>
          <p14:tracePt t="38167" x="7289800" y="7699375"/>
          <p14:tracePt t="38183" x="7204075" y="7750175"/>
          <p14:tracePt t="38199" x="7153275" y="7783513"/>
          <p14:tracePt t="38216" x="7137400" y="7783513"/>
          <p14:tracePt t="38240" x="7085013" y="7800975"/>
          <p14:tracePt t="38248" x="7069138" y="7818438"/>
          <p14:tracePt t="38266" x="7018338" y="7835900"/>
          <p14:tracePt t="38279" x="6915150" y="7886700"/>
          <p14:tracePt t="38295" x="6864350" y="7902575"/>
          <p14:tracePt t="38315" x="6780213" y="7954963"/>
          <p14:tracePt t="38328" x="6694488" y="7970838"/>
          <p14:tracePt t="38351" x="6626225" y="7988300"/>
          <p14:tracePt t="38367" x="6372225" y="8074025"/>
          <p14:tracePt t="38389" x="6184900" y="8175625"/>
          <p14:tracePt t="38400" x="5997575" y="8243888"/>
          <p14:tracePt t="38416" x="5827713" y="8277225"/>
          <p14:tracePt t="38433" x="5761038" y="8277225"/>
          <p14:tracePt t="38448" x="5708650" y="8310563"/>
          <p14:tracePt t="38466" x="5624513" y="8328025"/>
          <p14:tracePt t="38490" x="5522913" y="8396288"/>
          <p14:tracePt t="38502" x="5421313" y="8464550"/>
          <p14:tracePt t="38515" x="5353050" y="8497888"/>
          <p14:tracePt t="38533" x="5284788" y="8548688"/>
          <p14:tracePt t="38545" x="5183188" y="8599488"/>
          <p14:tracePt t="38552" x="5183188" y="8616950"/>
          <p14:tracePt t="38569" x="5132388" y="8616950"/>
          <p14:tracePt t="38586" x="5097463" y="8634413"/>
          <p14:tracePt t="38608" x="5064125" y="8634413"/>
          <p14:tracePt t="38617" x="5029200" y="8634413"/>
          <p14:tracePt t="38632" x="5013325" y="8634413"/>
          <p14:tracePt t="38728" x="4995863" y="8634413"/>
          <p14:tracePt t="39000" x="4978400" y="8634413"/>
          <p14:tracePt t="39020" x="4945063" y="8634413"/>
          <p14:tracePt t="39033" x="4910138" y="8616950"/>
          <p14:tracePt t="39058" x="4876800" y="8599488"/>
          <p14:tracePt t="39521" x="4876800" y="8583613"/>
          <p14:tracePt t="39528" x="4894263" y="8566150"/>
          <p14:tracePt t="39546" x="5029200" y="8566150"/>
          <p14:tracePt t="39556" x="5132388" y="8566150"/>
          <p14:tracePt t="39570" x="5421313" y="8566150"/>
          <p14:tracePt t="39584" x="5776913" y="8566150"/>
          <p14:tracePt t="39600" x="6100763" y="8566150"/>
          <p14:tracePt t="39618" x="6405563" y="8566150"/>
          <p14:tracePt t="39635" x="6661150" y="8566150"/>
          <p14:tracePt t="39651" x="6864350" y="8566150"/>
          <p14:tracePt t="39688" x="7340600" y="8566150"/>
          <p14:tracePt t="39705" x="7545388" y="8566150"/>
          <p14:tracePt t="39722" x="7731125" y="8583613"/>
          <p14:tracePt t="39731" x="7781925" y="8583613"/>
          <p14:tracePt t="39752" x="7900988" y="8583613"/>
          <p14:tracePt t="39782" x="8020050" y="8583613"/>
          <p14:tracePt t="39784" x="8139113" y="8583613"/>
          <p14:tracePt t="39805" x="8224838" y="8583613"/>
          <p14:tracePt t="39816" x="8326438" y="8583613"/>
          <p14:tracePt t="39834" x="8377238" y="8583613"/>
          <p14:tracePt t="39849" x="8462963" y="8566150"/>
          <p14:tracePt t="39874" x="8648700" y="8566150"/>
          <p14:tracePt t="39889" x="8750300" y="8566150"/>
          <p14:tracePt t="39913" x="8836025" y="8566150"/>
          <p14:tracePt t="39925" x="8853488" y="8566150"/>
          <p14:tracePt t="39938" x="8886825" y="8566150"/>
          <p14:tracePt t="39954" x="8904288" y="8548688"/>
          <p14:tracePt t="39985" x="8955088" y="8548688"/>
          <p14:tracePt t="40040" x="8988425" y="8532813"/>
          <p14:tracePt t="40101" x="9023350" y="8515350"/>
          <p14:tracePt t="40313" x="9107488" y="8447088"/>
          <p14:tracePt t="40314" x="9158288" y="8362950"/>
          <p14:tracePt t="40330" x="9244013" y="8294688"/>
          <p14:tracePt t="40346" x="9277350" y="8277225"/>
          <p14:tracePt t="40361" x="9328150" y="8243888"/>
          <p14:tracePt t="40382" x="9345613" y="8226425"/>
          <p14:tracePt t="46752" x="9363075" y="8243888"/>
          <p14:tracePt t="46763" x="9345613" y="8294688"/>
          <p14:tracePt t="46776" x="9294813" y="8345488"/>
          <p14:tracePt t="46792" x="9158288" y="8447088"/>
          <p14:tracePt t="46803" x="9107488" y="8480425"/>
          <p14:tracePt t="46819" x="9023350" y="8548688"/>
          <p14:tracePt t="46835" x="8955088" y="8583613"/>
          <p14:tracePt t="46851" x="8904288" y="8616950"/>
          <p14:tracePt t="46870" x="8853488" y="8651875"/>
          <p14:tracePt t="46887" x="8785225" y="8702675"/>
          <p14:tracePt t="46908" x="8750300" y="8718550"/>
          <p14:tracePt t="46921" x="8716963" y="8753475"/>
          <p14:tracePt t="46942" x="8648700" y="8786813"/>
          <p14:tracePt t="46953" x="8580438" y="8837613"/>
          <p14:tracePt t="46976" x="8496300" y="8872538"/>
          <p14:tracePt t="47016" x="8308975" y="9007475"/>
          <p14:tracePt t="47026" x="8207375" y="9093200"/>
          <p14:tracePt t="47041" x="8088313" y="9161463"/>
          <p14:tracePt t="47079" x="7951788" y="9280525"/>
          <p14:tracePt t="47110" x="7900988" y="9331325"/>
          <p14:tracePt t="47120" x="7885113" y="9364663"/>
          <p14:tracePt t="47122" x="7867650" y="9382125"/>
          <p14:tracePt t="47137" x="7816850" y="9415463"/>
          <p14:tracePt t="47155" x="7799388" y="9415463"/>
          <p14:tracePt t="47171" x="7731125" y="9466263"/>
          <p14:tracePt t="47182" x="7680325" y="9483725"/>
          <p14:tracePt t="47198" x="7612063" y="9534525"/>
          <p14:tracePt t="47213" x="7561263" y="9551988"/>
          <p14:tracePt t="47229" x="7527925" y="9551988"/>
          <p14:tracePt t="47245" x="7442200" y="9602788"/>
          <p14:tracePt t="47260" x="7426325" y="9620250"/>
          <p14:tracePt t="47276" x="7289800" y="9704388"/>
          <p14:tracePt t="47292" x="7239000" y="9755188"/>
          <p14:tracePt t="47307" x="7204075" y="9772650"/>
          <p14:tracePt t="47353" x="7188200" y="9790113"/>
          <p14:tracePt t="47377" x="7153275" y="9807575"/>
          <p14:tracePt t="47688" x="7137400" y="9823450"/>
          <p14:tracePt t="47704" x="7119938" y="9840913"/>
          <p14:tracePt t="47738" x="7102475" y="9840913"/>
          <p14:tracePt t="49688" x="7102475" y="9858375"/>
          <p14:tracePt t="61195" x="7102475" y="9874250"/>
          <p14:tracePt t="61472" x="7102475" y="9858375"/>
          <p14:tracePt t="61492" x="7137400" y="9823450"/>
          <p14:tracePt t="61720" x="7137400" y="9840913"/>
          <p14:tracePt t="61733" x="7137400" y="9891713"/>
          <p14:tracePt t="61747" x="7137400" y="10010775"/>
          <p14:tracePt t="61760" x="7102475" y="10147300"/>
          <p14:tracePt t="61787" x="7069138" y="10299700"/>
          <p14:tracePt t="61795" x="7018338" y="10418763"/>
          <p14:tracePt t="61800" x="7000875" y="10452100"/>
          <p14:tracePt t="61824" x="6932613" y="10588625"/>
          <p14:tracePt t="61841" x="6899275" y="10674350"/>
          <p14:tracePt t="61856" x="6848475" y="10725150"/>
          <p14:tracePt t="61872" x="6780213" y="10826750"/>
          <p14:tracePt t="61893" x="6745288" y="10910888"/>
          <p14:tracePt t="61904" x="6694488" y="10996613"/>
          <p14:tracePt t="61914" x="6678613" y="11029950"/>
          <p14:tracePt t="61932" x="6626225" y="11098213"/>
          <p14:tracePt t="61947" x="6610350" y="11166475"/>
          <p14:tracePt t="61964" x="6592888" y="11199813"/>
          <p14:tracePt t="61979" x="6575425" y="11234738"/>
          <p14:tracePt t="61992" x="6542088" y="11268075"/>
          <p14:tracePt t="62010" x="6542088" y="11285538"/>
          <p14:tracePt t="62032" x="6508750" y="11318875"/>
          <p14:tracePt t="62048" x="6473825" y="11353800"/>
          <p14:tracePt t="62057" x="6473825" y="11371263"/>
          <p14:tracePt t="62072" x="6456363" y="11404600"/>
          <p14:tracePt t="62090" x="6405563" y="11472863"/>
          <p14:tracePt t="62103" x="6389688" y="11506200"/>
          <p14:tracePt t="62119" x="6389688" y="11541125"/>
          <p14:tracePt t="62135" x="6354763" y="11574463"/>
          <p14:tracePt t="62427" x="6372225" y="11574463"/>
          <p14:tracePt t="62451" x="6423025" y="11541125"/>
          <p14:tracePt t="62455" x="6440488" y="11523663"/>
          <p14:tracePt t="62471" x="6473825" y="11488738"/>
          <p14:tracePt t="62488" x="6508750" y="11437938"/>
          <p14:tracePt t="62506" x="6542088" y="11422063"/>
          <p14:tracePt t="62539" x="6626225" y="11371263"/>
          <p14:tracePt t="62545" x="6661150" y="11371263"/>
          <p14:tracePt t="62560" x="6678613" y="11336338"/>
          <p14:tracePt t="62579" x="6745288" y="11303000"/>
          <p14:tracePt t="62616" x="6780213" y="11285538"/>
          <p14:tracePt t="62656" x="6780213" y="11268075"/>
          <p14:tracePt t="62692" x="6831013" y="11217275"/>
          <p14:tracePt t="62848" x="6848475" y="11199813"/>
          <p14:tracePt t="62874" x="6881813" y="11166475"/>
          <p14:tracePt t="62962" x="6881813" y="11149013"/>
          <p14:tracePt t="63800" x="6899275" y="11149013"/>
          <p14:tracePt t="63830" x="6915150" y="11149013"/>
          <p14:tracePt t="63847" x="6950075" y="11149013"/>
          <p14:tracePt t="63863" x="6983413" y="11149013"/>
          <p14:tracePt t="63896" x="7034213" y="11149013"/>
          <p14:tracePt t="63921" x="7051675" y="11149013"/>
          <p14:tracePt t="63967" x="7085013" y="11166475"/>
          <p14:tracePt t="63983" x="7119938" y="11166475"/>
          <p14:tracePt t="63995" x="7153275" y="11183938"/>
          <p14:tracePt t="64008" x="7188200" y="11183938"/>
          <p14:tracePt t="64016" x="7204075" y="11183938"/>
          <p14:tracePt t="64033" x="7221538" y="11183938"/>
          <p14:tracePt t="64056" x="7307263" y="11217275"/>
          <p14:tracePt t="64066" x="7373938" y="11234738"/>
          <p14:tracePt t="64080" x="7442200" y="11252200"/>
          <p14:tracePt t="64095" x="7527925" y="11268075"/>
          <p14:tracePt t="64209" x="7885113" y="11371263"/>
          <p14:tracePt t="64219" x="7986713" y="11371263"/>
          <p14:tracePt t="64240" x="8020050" y="11371263"/>
          <p14:tracePt t="64248" x="8037513" y="11371263"/>
          <p14:tracePt t="64275" x="8139113" y="11404600"/>
          <p14:tracePt t="64281" x="8156575" y="11404600"/>
          <p14:tracePt t="64295" x="8224838" y="11404600"/>
          <p14:tracePt t="64314" x="8308975" y="11404600"/>
          <p14:tracePt t="64320" x="8343900" y="11404600"/>
          <p14:tracePt t="64335" x="8428038" y="11422063"/>
          <p14:tracePt t="64351" x="8478838" y="11437938"/>
          <p14:tracePt t="64367" x="8547100" y="11437938"/>
          <p14:tracePt t="64383" x="8597900" y="11472863"/>
          <p14:tracePt t="64399" x="8666163" y="11472863"/>
          <p14:tracePt t="64414" x="8767763" y="11472863"/>
          <p14:tracePt t="64431" x="8853488" y="11472863"/>
          <p14:tracePt t="64447" x="8869363" y="11472863"/>
          <p14:tracePt t="64464" x="8921750" y="11472863"/>
          <p14:tracePt t="64480" x="8955088" y="11488738"/>
          <p14:tracePt t="64498" x="9039225" y="11506200"/>
          <p14:tracePt t="64512" x="9142413" y="11506200"/>
          <p14:tracePt t="64520" x="9209088" y="11506200"/>
          <p14:tracePt t="64538" x="9345613" y="11541125"/>
          <p14:tracePt t="64550" x="9396413" y="11541125"/>
          <p14:tracePt t="64567" x="9550400" y="11574463"/>
          <p14:tracePt t="64583" x="9634538" y="11574463"/>
          <p14:tracePt t="64593" x="9685338" y="11591925"/>
          <p14:tracePt t="64615" x="9839325" y="11591925"/>
          <p14:tracePt t="64633" x="9974263" y="11625263"/>
          <p14:tracePt t="64653" x="10075863" y="11625263"/>
          <p14:tracePt t="64667" x="10179050" y="11642725"/>
          <p14:tracePt t="64681" x="10245725" y="11642725"/>
          <p14:tracePt t="64696" x="10298113" y="11660188"/>
          <p14:tracePt t="64719" x="10331450" y="11660188"/>
          <p14:tracePt t="64745" x="10433050" y="11660188"/>
          <p14:tracePt t="64752" x="10450513" y="11660188"/>
          <p14:tracePt t="64770" x="10552113" y="11660188"/>
          <p14:tracePt t="64788" x="10653713" y="11660188"/>
          <p14:tracePt t="64792" x="10688638" y="11660188"/>
          <p14:tracePt t="64813" x="10807700" y="11660188"/>
          <p14:tracePt t="64816" x="10858500" y="11660188"/>
          <p14:tracePt t="64834" x="10926763" y="11660188"/>
          <p14:tracePt t="64856" x="11028363" y="11660188"/>
          <p14:tracePt t="64864" x="11079163" y="11642725"/>
          <p14:tracePt t="64879" x="11129963" y="11625263"/>
          <p14:tracePt t="64895" x="11180763" y="11607800"/>
          <p14:tracePt t="64918" x="11249025" y="11557000"/>
          <p14:tracePt t="64945" x="11282363" y="11523663"/>
          <p14:tracePt t="64962" x="11317288" y="11523663"/>
          <p14:tracePt t="64967" x="11333163" y="11506200"/>
          <p14:tracePt t="64983" x="11385550" y="11472863"/>
          <p14:tracePt t="64999" x="11436350" y="11437938"/>
          <p14:tracePt t="65023" x="11469688" y="11404600"/>
          <p14:tracePt t="65065" x="11503025" y="11404600"/>
          <p14:tracePt t="65088" x="11503025" y="11387138"/>
          <p14:tracePt t="65096" x="11537950" y="11371263"/>
          <p14:tracePt t="65120" x="11555413" y="11353800"/>
          <p14:tracePt t="65169" x="11555413" y="11318875"/>
          <p14:tracePt t="65185" x="11571288" y="11318875"/>
          <p14:tracePt t="65200" x="11588750" y="11285538"/>
          <p14:tracePt t="65217" x="11606213" y="11268075"/>
          <p14:tracePt t="65253" x="11622088" y="11252200"/>
          <p14:tracePt t="65266" x="11639550" y="11234738"/>
          <p14:tracePt t="65313" x="11657013" y="11217275"/>
          <p14:tracePt t="77919" x="11639550" y="11217275"/>
          <p14:tracePt t="77938" x="11606213" y="11217275"/>
          <p14:tracePt t="77964" x="11588750" y="11217275"/>
          <p14:tracePt t="77975" x="11555413" y="11234738"/>
          <p14:tracePt t="77993" x="11520488" y="11252200"/>
          <p14:tracePt t="78025" x="11487150" y="11252200"/>
          <p14:tracePt t="78057" x="11469688" y="11252200"/>
          <p14:tracePt t="78072" x="11452225" y="11252200"/>
          <p14:tracePt t="78097" x="11401425" y="11252200"/>
          <p14:tracePt t="78104" x="11385550" y="11252200"/>
          <p14:tracePt t="78128" x="11350625" y="11252200"/>
          <p14:tracePt t="78144" x="11333163" y="11252200"/>
          <p14:tracePt t="78217" x="11282363" y="11268075"/>
          <p14:tracePt t="78234" x="11266488" y="11268075"/>
          <p14:tracePt t="78258" x="11249025" y="11303000"/>
          <p14:tracePt t="78274" x="11215688" y="11318875"/>
          <p14:tracePt t="78290" x="11215688" y="11336338"/>
          <p14:tracePt t="78306" x="11198225" y="11336338"/>
          <p14:tracePt t="78330" x="11180763" y="11371263"/>
          <p14:tracePt t="78364" x="11163300" y="11371263"/>
          <p14:tracePt t="78378" x="11147425" y="11371263"/>
          <p14:tracePt t="78393" x="11129963" y="11387138"/>
          <p14:tracePt t="78410" x="11079163" y="11404600"/>
          <p14:tracePt t="78425" x="11061700" y="11422063"/>
          <p14:tracePt t="78680" x="11044238" y="11455400"/>
          <p14:tracePt t="78689" x="11028363" y="11455400"/>
          <p14:tracePt t="78704" x="11028363" y="11488738"/>
          <p14:tracePt t="78720" x="11028363" y="11506200"/>
          <p14:tracePt t="78745" x="11028363" y="11523663"/>
          <p14:tracePt t="78752" x="11028363" y="11541125"/>
          <p14:tracePt t="78799" x="11010900" y="11574463"/>
          <p14:tracePt t="78889" x="11010900" y="11591925"/>
          <p14:tracePt t="78914" x="11010900" y="11625263"/>
          <p14:tracePt t="78928" x="10993438" y="11625263"/>
          <p14:tracePt t="80505" x="10993438" y="11660188"/>
          <p14:tracePt t="80616" x="10993438" y="11676063"/>
          <p14:tracePt t="80631" x="10977563" y="11676063"/>
          <p14:tracePt t="80646" x="10942638" y="11693525"/>
          <p14:tracePt t="80664" x="10909300" y="11710988"/>
          <p14:tracePt t="80771" x="10891838" y="11744325"/>
          <p14:tracePt t="80784" x="10874375" y="11744325"/>
          <p14:tracePt t="80800" x="10841038" y="11777663"/>
          <p14:tracePt t="80808" x="10823575" y="11777663"/>
          <p14:tracePt t="80825" x="10790238" y="11812588"/>
          <p14:tracePt t="80842" x="10772775" y="11830050"/>
          <p14:tracePt t="80856" x="10739438" y="11845925"/>
          <p14:tracePt t="80874" x="10721975" y="11845925"/>
          <p14:tracePt t="80888" x="10688638" y="11863388"/>
          <p14:tracePt t="80917" x="10671175" y="11880850"/>
          <p14:tracePt t="80941" x="10653713" y="11880850"/>
          <p14:tracePt t="80945" x="10637838" y="11896725"/>
          <p14:tracePt t="80963" x="10585450" y="11896725"/>
          <p14:tracePt t="80988" x="10534650" y="11931650"/>
          <p14:tracePt t="81013" x="10518775" y="11949113"/>
          <p14:tracePt t="81024" x="10501313" y="11949113"/>
          <p14:tracePt t="81047" x="10467975" y="11949113"/>
          <p14:tracePt t="81075" x="10450513" y="11949113"/>
          <p14:tracePt t="81081" x="10415588" y="11949113"/>
          <p14:tracePt t="81107" x="10399713" y="11949113"/>
          <p14:tracePt t="81129" x="10382250" y="11949113"/>
          <p14:tracePt t="81153" x="10348913" y="11964988"/>
          <p14:tracePt t="81169" x="10331450" y="11964988"/>
          <p14:tracePt t="81233" x="10313988" y="11964988"/>
          <p14:tracePt t="81256" x="10280650" y="11964988"/>
          <p14:tracePt t="81296" x="10245725" y="11964988"/>
          <p14:tracePt t="82408" x="10179050" y="11949113"/>
          <p14:tracePt t="82418" x="10110788" y="11880850"/>
          <p14:tracePt t="82433" x="9940925" y="11591925"/>
          <p14:tracePt t="82459" x="9482138" y="10910888"/>
          <p14:tracePt t="82471" x="8802688" y="9721850"/>
          <p14:tracePt t="82483" x="7951788" y="8515350"/>
          <p14:tracePt t="82498" x="7018338" y="7019925"/>
          <p14:tracePt t="82515" x="5946775" y="5524500"/>
          <p14:tracePt t="82530" x="5114925" y="4351338"/>
          <p14:tracePt t="82546" x="4656138" y="3705225"/>
          <p14:tracePt t="82564" x="4435475" y="3365500"/>
          <p14:tracePt t="82570" x="4400550" y="3263900"/>
          <p14:tracePt t="82586" x="4230688" y="2990850"/>
          <p14:tracePt t="82601" x="4027488" y="2719388"/>
          <p14:tracePt t="82616" x="3738563" y="2430463"/>
          <p14:tracePt t="82632" x="3500438" y="2192338"/>
          <p14:tracePt t="82650" x="3211513" y="1903413"/>
          <p14:tracePt t="82659" x="3074988" y="1751013"/>
          <p14:tracePt t="82689" x="2395538" y="1003300"/>
          <p14:tracePt t="82705" x="1885950" y="577850"/>
          <p14:tracePt t="82717" x="1647825" y="374650"/>
          <p14:tracePt t="82728" x="1155700" y="0"/>
          <p14:tracePt t="83503" x="1817688" y="5948363"/>
          <p14:tracePt t="83503" x="3568700" y="6510338"/>
          <p14:tracePt t="83503" x="4214813" y="6627813"/>
          <p14:tracePt t="83503" x="4384675" y="6627813"/>
          <p14:tracePt t="83503" x="4554538" y="6627813"/>
          <p14:tracePt t="83503" x="5046663" y="6799263"/>
          <p14:tracePt t="83503" x="6797675" y="7377113"/>
          <p14:tracePt t="83503" x="9601200" y="8191500"/>
          <p14:tracePt t="83503" x="13271500" y="8753475"/>
          <p14:tracePt t="83503" x="18368963" y="9110663"/>
          <p14:tracePt t="83503" x="20510500" y="9093200"/>
          <p14:tracePt t="83503" x="21682075" y="8855075"/>
          <p14:tracePt t="83503" x="22004338" y="8718550"/>
          <p14:tracePt t="83503" x="22498050" y="8480425"/>
          <p14:tracePt t="83503" x="22769513" y="8396288"/>
          <p14:tracePt t="83503" x="22855238" y="8362950"/>
          <p14:tracePt t="83503" x="22855238" y="8243888"/>
          <p14:tracePt t="83503" x="22855238" y="7988300"/>
          <p14:tracePt t="83503" x="22837775" y="7732713"/>
          <p14:tracePt t="83503" x="22820313" y="7699375"/>
          <p14:tracePt t="83503" x="22871113" y="7613650"/>
          <p14:tracePt t="83503" x="24077613" y="7324725"/>
          <p14:tracePt t="83503" x="19694525" y="4351338"/>
          <p14:tracePt t="83503" x="11758613" y="16144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3. Information that was used</a:t>
            </a:r>
            <a:endParaRPr/>
          </a:p>
        </p:txBody>
      </p:sp>
      <p:sp>
        <p:nvSpPr>
          <p:cNvPr id="241" name="Google Shape;241;p4"/>
          <p:cNvSpPr txBox="1"/>
          <p:nvPr/>
        </p:nvSpPr>
        <p:spPr>
          <a:xfrm>
            <a:off x="466302" y="1817108"/>
            <a:ext cx="23330400" cy="8172697"/>
          </a:xfrm>
          <a:prstGeom prst="rect">
            <a:avLst/>
          </a:prstGeom>
          <a:noFill/>
          <a:ln>
            <a:noFill/>
          </a:ln>
        </p:spPr>
        <p:txBody>
          <a:bodyPr spcFirstLastPara="1" wrap="square" lIns="91425" tIns="45700" rIns="91425" bIns="45700" anchor="t" anchorCtr="0">
            <a:normAutofit/>
          </a:bodyPr>
          <a:lstStyle/>
          <a:p>
            <a:pPr marL="971550" marR="0" lvl="2" indent="-571500" algn="l" rtl="0">
              <a:spcBef>
                <a:spcPts val="1800"/>
              </a:spcBef>
              <a:spcAft>
                <a:spcPts val="0"/>
              </a:spcAft>
              <a:buClr>
                <a:srgbClr val="FFC000"/>
              </a:buClr>
              <a:buSzPts val="4000"/>
              <a:buFont typeface="Arial" panose="020B0604020202020204" pitchFamily="34" charset="0"/>
              <a:buChar char="•"/>
            </a:pPr>
            <a:r>
              <a:rPr lang="en-US" sz="4000" dirty="0">
                <a:solidFill>
                  <a:schemeClr val="lt1"/>
                </a:solidFill>
                <a:latin typeface="Quattrocento Sans"/>
                <a:ea typeface="Quattrocento Sans"/>
                <a:cs typeface="Quattrocento Sans"/>
                <a:sym typeface="Quattrocento Sans"/>
              </a:rPr>
              <a:t>Data was purchased from all six exploration wells, with an even split of well test data (E02, E04, E06) and well log data (E01, E03, E05)</a:t>
            </a:r>
          </a:p>
          <a:p>
            <a:pPr marL="971550" lvl="2" indent="-571500">
              <a:spcBef>
                <a:spcPts val="1800"/>
              </a:spcBef>
              <a:buClr>
                <a:srgbClr val="FFC000"/>
              </a:buClr>
              <a:buSzPts val="4000"/>
              <a:buFont typeface="Arial" panose="020B0604020202020204" pitchFamily="34" charset="0"/>
              <a:buChar char="•"/>
            </a:pPr>
            <a:r>
              <a:rPr lang="en-US" sz="4000" dirty="0">
                <a:solidFill>
                  <a:schemeClr val="lt1"/>
                </a:solidFill>
                <a:latin typeface="Quattrocento Sans"/>
                <a:ea typeface="Quattrocento Sans"/>
                <a:cs typeface="Quattrocento Sans"/>
                <a:sym typeface="Quattrocento Sans"/>
              </a:rPr>
              <a:t>Wells within the doublet with the smallest Euclidean distance from any demand location was selected, resulting in well logs purchased for I02, I03, and P01. An additional well test was purchased for P01, which was centrally located among the operating doublets. </a:t>
            </a:r>
          </a:p>
          <a:p>
            <a:pPr marL="971550" marR="0" lvl="2" indent="-571500" algn="l" rtl="0">
              <a:spcBef>
                <a:spcPts val="1800"/>
              </a:spcBef>
              <a:spcAft>
                <a:spcPts val="0"/>
              </a:spcAft>
              <a:buClr>
                <a:srgbClr val="FFC000"/>
              </a:buClr>
              <a:buSzPts val="4000"/>
              <a:buFont typeface="Arial" panose="020B0604020202020204" pitchFamily="34" charset="0"/>
              <a:buChar char="•"/>
            </a:pPr>
            <a:r>
              <a:rPr lang="en-US" sz="4000" b="0" i="0" u="none" strike="noStrike" cap="none" dirty="0">
                <a:solidFill>
                  <a:schemeClr val="lt1"/>
                </a:solidFill>
                <a:latin typeface="Quattrocento Sans"/>
                <a:ea typeface="Quattrocento Sans"/>
                <a:cs typeface="Quattrocento Sans"/>
                <a:sym typeface="Quattrocento Sans"/>
              </a:rPr>
              <a:t>More well logs were purchased as they were cheaper; the </a:t>
            </a:r>
            <a:r>
              <a:rPr lang="en-US" sz="4000" b="0" i="0" u="none" strike="noStrike" cap="none" dirty="0" err="1">
                <a:solidFill>
                  <a:schemeClr val="lt1"/>
                </a:solidFill>
                <a:latin typeface="Quattrocento Sans"/>
                <a:ea typeface="Quattrocento Sans"/>
                <a:cs typeface="Quattrocento Sans"/>
                <a:sym typeface="Quattrocento Sans"/>
              </a:rPr>
              <a:t>Kozeny</a:t>
            </a:r>
            <a:r>
              <a:rPr lang="en-US" sz="4000" b="0" i="0" u="none" strike="noStrike" cap="none" dirty="0">
                <a:solidFill>
                  <a:schemeClr val="lt1"/>
                </a:solidFill>
                <a:latin typeface="Quattrocento Sans"/>
                <a:ea typeface="Quattrocento Sans"/>
                <a:cs typeface="Quattrocento Sans"/>
                <a:sym typeface="Quattrocento Sans"/>
              </a:rPr>
              <a:t>-Carman equation was used to correlate evaluated porosity to permeability through the application of a correlation constant (</a:t>
            </a:r>
            <a:r>
              <a:rPr lang="en-US" sz="4000" b="0" i="0" u="none" strike="noStrike" cap="none" dirty="0">
                <a:solidFill>
                  <a:schemeClr val="lt1"/>
                </a:solidFill>
                <a:latin typeface="Symbol" panose="05050102010706020507" pitchFamily="18" charset="2"/>
                <a:ea typeface="Quattrocento Sans"/>
                <a:cs typeface="Quattrocento Sans"/>
                <a:sym typeface="Quattrocento Sans"/>
              </a:rPr>
              <a:t>b</a:t>
            </a:r>
            <a:r>
              <a:rPr lang="en-US" sz="4000" b="0" i="0" u="none" strike="noStrike" cap="none" dirty="0">
                <a:solidFill>
                  <a:schemeClr val="lt1"/>
                </a:solidFill>
                <a:latin typeface="Quattrocento Sans"/>
                <a:ea typeface="Quattrocento Sans"/>
                <a:cs typeface="Quattrocento Sans"/>
                <a:sym typeface="Quattrocento Sans"/>
              </a:rPr>
              <a:t>). </a:t>
            </a:r>
          </a:p>
          <a:p>
            <a:pPr marL="971550" marR="0" lvl="2" indent="-571500" algn="l" rtl="0">
              <a:spcBef>
                <a:spcPts val="1800"/>
              </a:spcBef>
              <a:spcAft>
                <a:spcPts val="0"/>
              </a:spcAft>
              <a:buClr>
                <a:srgbClr val="FFC000"/>
              </a:buClr>
              <a:buSzPts val="4000"/>
              <a:buFont typeface="Arial" panose="020B0604020202020204" pitchFamily="34" charset="0"/>
              <a:buChar char="•"/>
            </a:pPr>
            <a:r>
              <a:rPr lang="en-US" sz="4000" dirty="0">
                <a:solidFill>
                  <a:schemeClr val="lt1"/>
                </a:solidFill>
                <a:latin typeface="Symbol" panose="05050102010706020507" pitchFamily="18" charset="2"/>
                <a:ea typeface="Quattrocento Sans"/>
                <a:cs typeface="Quattrocento Sans"/>
                <a:sym typeface="Quattrocento Sans"/>
              </a:rPr>
              <a:t>b</a:t>
            </a:r>
            <a:r>
              <a:rPr lang="en-US" sz="4000" dirty="0">
                <a:solidFill>
                  <a:schemeClr val="lt1"/>
                </a:solidFill>
                <a:latin typeface="Quattrocento Sans"/>
                <a:ea typeface="Quattrocento Sans"/>
                <a:cs typeface="Quattrocento Sans"/>
                <a:sym typeface="Quattrocento Sans"/>
              </a:rPr>
              <a:t> </a:t>
            </a:r>
            <a:r>
              <a:rPr lang="en-US" sz="4000" b="0" i="0" u="none" strike="noStrike" cap="none" dirty="0">
                <a:solidFill>
                  <a:schemeClr val="lt1"/>
                </a:solidFill>
                <a:latin typeface="Quattrocento Sans"/>
                <a:ea typeface="Quattrocento Sans"/>
                <a:cs typeface="Quattrocento Sans"/>
                <a:sym typeface="Quattrocento Sans"/>
              </a:rPr>
              <a:t>is obtained from P01, which is centrally located and is the only well where both data sets were purchased.</a:t>
            </a:r>
            <a:endParaRPr lang="en-US" dirty="0"/>
          </a:p>
        </p:txBody>
      </p:sp>
      <p:pic>
        <p:nvPicPr>
          <p:cNvPr id="3" name="Picture 2">
            <a:extLst>
              <a:ext uri="{FF2B5EF4-FFF2-40B4-BE49-F238E27FC236}">
                <a16:creationId xmlns:a16="http://schemas.microsoft.com/office/drawing/2014/main" id="{16D199B0-39B5-4557-9383-3635895D7B84}"/>
              </a:ext>
            </a:extLst>
          </p:cNvPr>
          <p:cNvPicPr>
            <a:picLocks noChangeAspect="1"/>
          </p:cNvPicPr>
          <p:nvPr/>
        </p:nvPicPr>
        <p:blipFill>
          <a:blip r:embed="rId5"/>
          <a:stretch>
            <a:fillRect/>
          </a:stretch>
        </p:blipFill>
        <p:spPr>
          <a:xfrm>
            <a:off x="10020347" y="8031619"/>
            <a:ext cx="9230696" cy="4591082"/>
          </a:xfrm>
          <a:prstGeom prst="rect">
            <a:avLst/>
          </a:prstGeom>
        </p:spPr>
      </p:pic>
      <p:sp>
        <p:nvSpPr>
          <p:cNvPr id="4" name="TextBox 3">
            <a:extLst>
              <a:ext uri="{FF2B5EF4-FFF2-40B4-BE49-F238E27FC236}">
                <a16:creationId xmlns:a16="http://schemas.microsoft.com/office/drawing/2014/main" id="{76EE6868-44FF-428B-858B-DD3219E9BD31}"/>
              </a:ext>
            </a:extLst>
          </p:cNvPr>
          <p:cNvSpPr txBox="1"/>
          <p:nvPr/>
        </p:nvSpPr>
        <p:spPr>
          <a:xfrm>
            <a:off x="19558709" y="11020853"/>
            <a:ext cx="4493246" cy="830997"/>
          </a:xfrm>
          <a:prstGeom prst="rect">
            <a:avLst/>
          </a:prstGeom>
          <a:noFill/>
        </p:spPr>
        <p:txBody>
          <a:bodyPr wrap="square" rtlCol="0">
            <a:spAutoFit/>
          </a:bodyPr>
          <a:lstStyle/>
          <a:p>
            <a:r>
              <a:rPr lang="en-US" sz="2400" dirty="0"/>
              <a:t>Permeability Modeling using Straight Line Transient Flow</a:t>
            </a:r>
            <a:endParaRPr lang="en-SG" sz="2400" dirty="0"/>
          </a:p>
        </p:txBody>
      </p:sp>
      <p:pic>
        <p:nvPicPr>
          <p:cNvPr id="2050" name="Picture 2" descr="image">
            <a:extLst>
              <a:ext uri="{FF2B5EF4-FFF2-40B4-BE49-F238E27FC236}">
                <a16:creationId xmlns:a16="http://schemas.microsoft.com/office/drawing/2014/main" id="{863EEB85-33B1-412B-B8DC-8FF49E595BF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731" t="11838" r="45269" b="67643"/>
          <a:stretch/>
        </p:blipFill>
        <p:spPr bwMode="auto">
          <a:xfrm>
            <a:off x="4828467" y="8818365"/>
            <a:ext cx="4430331" cy="21265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18B3416-8F0F-4899-8002-4FCA85E9D96A}"/>
              </a:ext>
            </a:extLst>
          </p:cNvPr>
          <p:cNvSpPr txBox="1"/>
          <p:nvPr/>
        </p:nvSpPr>
        <p:spPr>
          <a:xfrm>
            <a:off x="4828466" y="11174742"/>
            <a:ext cx="4430331" cy="523220"/>
          </a:xfrm>
          <a:prstGeom prst="rect">
            <a:avLst/>
          </a:prstGeom>
          <a:noFill/>
        </p:spPr>
        <p:txBody>
          <a:bodyPr wrap="square">
            <a:spAutoFit/>
          </a:bodyPr>
          <a:lstStyle/>
          <a:p>
            <a:r>
              <a:rPr lang="en-SG" sz="2800" dirty="0" err="1">
                <a:solidFill>
                  <a:schemeClr val="bg1"/>
                </a:solidFill>
              </a:rPr>
              <a:t>Kozeny</a:t>
            </a:r>
            <a:r>
              <a:rPr lang="en-SG" sz="2800" dirty="0">
                <a:solidFill>
                  <a:schemeClr val="bg1"/>
                </a:solidFill>
              </a:rPr>
              <a:t>-Carman equation </a:t>
            </a:r>
          </a:p>
        </p:txBody>
      </p:sp>
      <p:pic>
        <p:nvPicPr>
          <p:cNvPr id="12" name="Video 11">
            <a:hlinkClick r:id="" action="ppaction://media"/>
            <a:extLst>
              <a:ext uri="{FF2B5EF4-FFF2-40B4-BE49-F238E27FC236}">
                <a16:creationId xmlns:a16="http://schemas.microsoft.com/office/drawing/2014/main" id="{5A089232-E6BD-4F11-8985-5D639B328F2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21652302" y="12128740"/>
            <a:ext cx="2734872" cy="1587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972"/>
    </mc:Choice>
    <mc:Fallback>
      <p:transition spd="slow" advTm="61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extLst>
    <p:ext uri="{3A86A75C-4F4B-4683-9AE1-C65F6400EC91}">
      <p14:laserTraceLst xmlns:p14="http://schemas.microsoft.com/office/powerpoint/2010/main">
        <p14:tracePtLst>
          <p14:tracePt t="474" x="11333163" y="2600325"/>
          <p14:tracePt t="522" x="11333163" y="2617788"/>
          <p14:tracePt t="774" x="11333163" y="2633663"/>
          <p14:tracePt t="787" x="11282363" y="2633663"/>
          <p14:tracePt t="797" x="11249025" y="2633663"/>
          <p14:tracePt t="813" x="11215688" y="2633663"/>
          <p14:tracePt t="883" x="11180763" y="2633663"/>
          <p14:tracePt t="1002" x="11147425" y="2633663"/>
          <p14:tracePt t="1612" x="11112500" y="2668588"/>
          <p14:tracePt t="1628" x="11096625" y="2686050"/>
          <p14:tracePt t="1644" x="11061700" y="2701925"/>
          <p14:tracePt t="1661" x="10926763" y="2752725"/>
          <p14:tracePt t="1683" x="10823575" y="2787650"/>
          <p14:tracePt t="1691" x="10688638" y="2838450"/>
          <p14:tracePt t="1706" x="10671175" y="2838450"/>
          <p14:tracePt t="1763" x="10637838" y="2855913"/>
          <p14:tracePt t="1798" x="10620375" y="2871788"/>
          <p14:tracePt t="1802" x="10602913" y="2889250"/>
          <p14:tracePt t="1862" x="10585450" y="2889250"/>
          <p14:tracePt t="1878" x="10534650" y="2889250"/>
          <p14:tracePt t="1894" x="10518775" y="2889250"/>
          <p14:tracePt t="2116" x="10501313" y="2889250"/>
          <p14:tracePt t="6075" x="10483850" y="2889250"/>
          <p14:tracePt t="6091" x="10653713" y="2871788"/>
          <p14:tracePt t="6107" x="11079163" y="2871788"/>
          <p14:tracePt t="6132" x="12080875" y="2957513"/>
          <p14:tracePt t="6148" x="12761913" y="2990850"/>
          <p14:tracePt t="6165" x="13474700" y="3127375"/>
          <p14:tracePt t="6179" x="13950950" y="3127375"/>
          <p14:tracePt t="6194" x="14273213" y="3127375"/>
          <p14:tracePt t="6210" x="14493875" y="3127375"/>
          <p14:tracePt t="6230" x="14663738" y="3127375"/>
          <p14:tracePt t="6242" x="15020925" y="3109913"/>
          <p14:tracePt t="6260" x="15462250" y="3109913"/>
          <p14:tracePt t="6275" x="16006763" y="3109913"/>
          <p14:tracePt t="6292" x="16533813" y="3109913"/>
          <p14:tracePt t="6306" x="17010063" y="3109913"/>
          <p14:tracePt t="6314" x="17213263" y="3109913"/>
          <p14:tracePt t="6362" x="17535525" y="3109913"/>
          <p14:tracePt t="6371" x="17603788" y="3076575"/>
          <p14:tracePt t="6384" x="17638713" y="3059113"/>
          <p14:tracePt t="6395" x="17705388" y="3041650"/>
          <p14:tracePt t="6411" x="17859375" y="3025775"/>
          <p14:tracePt t="6429" x="18097500" y="2990850"/>
          <p14:tracePt t="6443" x="18300700" y="2990850"/>
          <p14:tracePt t="6462" x="18437225" y="2990850"/>
          <p14:tracePt t="6474" x="18453100" y="2990850"/>
          <p14:tracePt t="6508" x="18521363" y="2974975"/>
          <p14:tracePt t="6522" x="18556288" y="2957513"/>
          <p14:tracePt t="6539" x="18572163" y="2957513"/>
          <p14:tracePt t="6548" x="18607088" y="2940050"/>
          <p14:tracePt t="6563" x="18708688" y="2922588"/>
          <p14:tracePt t="6578" x="18827750" y="2855913"/>
          <p14:tracePt t="6595" x="18929350" y="2805113"/>
          <p14:tracePt t="6611" x="18980150" y="2787650"/>
          <p14:tracePt t="6637" x="18997613" y="2770188"/>
          <p14:tracePt t="6709" x="19030950" y="2736850"/>
          <p14:tracePt t="6740" x="19048413" y="2719388"/>
          <p14:tracePt t="6746" x="19065875" y="2701925"/>
          <p14:tracePt t="6771" x="19099213" y="2633663"/>
          <p14:tracePt t="6795" x="19099213" y="2600325"/>
          <p14:tracePt t="7474" x="19116675" y="2582863"/>
          <p14:tracePt t="8332" x="19048413" y="2617788"/>
          <p14:tracePt t="8346" x="18657888" y="2701925"/>
          <p14:tracePt t="8362" x="18199100" y="2820988"/>
          <p14:tracePt t="8380" x="17689513" y="2906713"/>
          <p14:tracePt t="8395" x="17179925" y="2957513"/>
          <p14:tracePt t="8411" x="16737013" y="3008313"/>
          <p14:tracePt t="8436" x="15989300" y="3008313"/>
          <p14:tracePt t="8454" x="15327313" y="3008313"/>
          <p14:tracePt t="8468" x="14698663" y="3025775"/>
          <p14:tracePt t="8476" x="14443075" y="3041650"/>
          <p14:tracePt t="8492" x="13968413" y="3041650"/>
          <p14:tracePt t="8510" x="13441363" y="3041650"/>
          <p14:tracePt t="8524" x="13185775" y="3041650"/>
          <p14:tracePt t="8540" x="12592050" y="3041650"/>
          <p14:tracePt t="8556" x="12014200" y="3041650"/>
          <p14:tracePt t="8576" x="11385550" y="3041650"/>
          <p14:tracePt t="8587" x="10874375" y="3041650"/>
          <p14:tracePt t="8603" x="10518775" y="3076575"/>
          <p14:tracePt t="8619" x="10179050" y="3076575"/>
          <p14:tracePt t="8637" x="9890125" y="3076575"/>
          <p14:tracePt t="8651" x="9821863" y="3076575"/>
          <p14:tracePt t="8674" x="9720263" y="3094038"/>
          <p14:tracePt t="8682" x="9702800" y="3109913"/>
          <p14:tracePt t="8699" x="9617075" y="3127375"/>
          <p14:tracePt t="8715" x="9583738" y="3144838"/>
          <p14:tracePt t="8773" x="9550400" y="3144838"/>
          <p14:tracePt t="8784" x="9464675" y="3178175"/>
          <p14:tracePt t="8796" x="9209088" y="3195638"/>
          <p14:tracePt t="8819" x="8921750" y="3195638"/>
          <p14:tracePt t="8837" x="8615363" y="3195638"/>
          <p14:tracePt t="8853" x="8326438" y="3195638"/>
          <p14:tracePt t="8868" x="8121650" y="3195638"/>
          <p14:tracePt t="8886" x="8020050" y="3211513"/>
          <p14:tracePt t="9035" x="8037513" y="3211513"/>
          <p14:tracePt t="9068" x="8054975" y="3211513"/>
          <p14:tracePt t="9528" x="8054975" y="3195638"/>
          <p14:tracePt t="9562" x="8105775" y="3195638"/>
          <p14:tracePt t="9571" x="8121650" y="3195638"/>
          <p14:tracePt t="9588" x="8189913" y="3195638"/>
          <p14:tracePt t="9604" x="8326438" y="3195638"/>
          <p14:tracePt t="9619" x="8428038" y="3178175"/>
          <p14:tracePt t="9636" x="8564563" y="3178175"/>
          <p14:tracePt t="9667" x="8632825" y="3178175"/>
          <p14:tracePt t="9688" x="8648700" y="3178175"/>
          <p14:tracePt t="9716" x="8683625" y="3178175"/>
          <p14:tracePt t="9723" x="8699500" y="3178175"/>
          <p14:tracePt t="9734" x="8716963" y="3178175"/>
          <p14:tracePt t="9749" x="8767763" y="3160713"/>
          <p14:tracePt t="9772" x="8836025" y="3160713"/>
          <p14:tracePt t="9786" x="8853488" y="3160713"/>
          <p14:tracePt t="9812" x="8869363" y="3160713"/>
          <p14:tracePt t="9843" x="8886825" y="3160713"/>
          <p14:tracePt t="9851" x="8904288" y="3160713"/>
          <p14:tracePt t="9867" x="8955088" y="3160713"/>
          <p14:tracePt t="9883" x="9005888" y="3160713"/>
          <p14:tracePt t="9907" x="9091613" y="3160713"/>
          <p14:tracePt t="9915" x="9107488" y="3160713"/>
          <p14:tracePt t="9924" x="9142413" y="3127375"/>
          <p14:tracePt t="9939" x="9175750" y="3127375"/>
          <p14:tracePt t="9962" x="9193213" y="3109913"/>
          <p14:tracePt t="10115" x="9209088" y="3109913"/>
          <p14:tracePt t="10150" x="9226550" y="3109913"/>
          <p14:tracePt t="10179" x="9244013" y="3094038"/>
          <p14:tracePt t="10211" x="9277350" y="3076575"/>
          <p14:tracePt t="10243" x="9294813" y="3059113"/>
          <p14:tracePt t="10259" x="9312275" y="3059113"/>
          <p14:tracePt t="10275" x="9328150" y="3059113"/>
          <p14:tracePt t="10283" x="9345613" y="3041650"/>
          <p14:tracePt t="10306" x="9380538" y="3025775"/>
          <p14:tracePt t="10332" x="9396413" y="3025775"/>
          <p14:tracePt t="12643" x="9413875" y="3025775"/>
          <p14:tracePt t="12659" x="9413875" y="3109913"/>
          <p14:tracePt t="12683" x="9413875" y="3178175"/>
          <p14:tracePt t="12691" x="9413875" y="3195638"/>
          <p14:tracePt t="12715" x="9396413" y="3246438"/>
          <p14:tracePt t="12723" x="9380538" y="3279775"/>
          <p14:tracePt t="12742" x="9328150" y="3365500"/>
          <p14:tracePt t="12762" x="9226550" y="3517900"/>
          <p14:tracePt t="12781" x="9158288" y="3603625"/>
          <p14:tracePt t="12795" x="9056688" y="3722688"/>
          <p14:tracePt t="12817" x="8937625" y="3857625"/>
          <p14:tracePt t="12819" x="8886825" y="3908425"/>
          <p14:tracePt t="12837" x="8699500" y="4062413"/>
          <p14:tracePt t="12844" x="8648700" y="4113213"/>
          <p14:tracePt t="12859" x="8529638" y="4181475"/>
          <p14:tracePt t="12891" x="8462963" y="4232275"/>
          <p14:tracePt t="13221" x="8496300" y="4232275"/>
          <p14:tracePt t="13239" x="8580438" y="4283075"/>
          <p14:tracePt t="13262" x="8699500" y="4300538"/>
          <p14:tracePt t="13278" x="8785225" y="4333875"/>
          <p14:tracePt t="13309" x="8869363" y="4368800"/>
          <p14:tracePt t="13331" x="8904288" y="4368800"/>
          <p14:tracePt t="13348" x="8972550" y="4384675"/>
          <p14:tracePt t="13364" x="9005888" y="4384675"/>
          <p14:tracePt t="13387" x="9039225" y="4384675"/>
          <p14:tracePt t="13399" x="9056688" y="4368800"/>
          <p14:tracePt t="13419" x="9056688" y="4333875"/>
          <p14:tracePt t="13434" x="9056688" y="4316413"/>
          <p14:tracePt t="13660" x="9107488" y="4316413"/>
          <p14:tracePt t="13678" x="9226550" y="4368800"/>
          <p14:tracePt t="13691" x="9345613" y="4419600"/>
          <p14:tracePt t="13796" x="9380538" y="4419600"/>
          <p14:tracePt t="13805" x="9396413" y="4419600"/>
          <p14:tracePt t="13836" x="9431338" y="4419600"/>
          <p14:tracePt t="13868" x="9447213" y="4419600"/>
          <p14:tracePt t="13876" x="9482138" y="4452938"/>
          <p14:tracePt t="13899" x="9515475" y="4452938"/>
          <p14:tracePt t="13908" x="9532938" y="4452938"/>
          <p14:tracePt t="13925" x="9601200" y="4470400"/>
          <p14:tracePt t="13938" x="9702800" y="4486275"/>
          <p14:tracePt t="13962" x="10179050" y="4605338"/>
          <p14:tracePt t="13978" x="10721975" y="4775200"/>
          <p14:tracePt t="13995" x="11299825" y="4946650"/>
          <p14:tracePt t="14019" x="11741150" y="5064125"/>
          <p14:tracePt t="14027" x="12014200" y="5116513"/>
          <p14:tracePt t="14054" x="12065000" y="5116513"/>
          <p14:tracePt t="14061" x="12080875" y="5116513"/>
          <p14:tracePt t="14077" x="12080875" y="5081588"/>
          <p14:tracePt t="14137" x="12080875" y="5064125"/>
          <p14:tracePt t="14142" x="12080875" y="5048250"/>
          <p14:tracePt t="14219" x="12098338" y="5030788"/>
          <p14:tracePt t="14237" x="12149138" y="5030788"/>
          <p14:tracePt t="14383" x="12166600" y="4997450"/>
          <p14:tracePt t="14396" x="12166600" y="4979988"/>
          <p14:tracePt t="14412" x="12166600" y="4911725"/>
          <p14:tracePt t="14445" x="12184063" y="4843463"/>
          <p14:tracePt t="14459" x="12184063" y="4775200"/>
          <p14:tracePt t="14474" x="12184063" y="4724400"/>
          <p14:tracePt t="14539" x="12184063" y="4708525"/>
          <p14:tracePt t="14577" x="12184063" y="4691063"/>
          <p14:tracePt t="14578" x="12184063" y="4673600"/>
          <p14:tracePt t="14606" x="12184063" y="4657725"/>
          <p14:tracePt t="14612" x="12184063" y="4640263"/>
          <p14:tracePt t="14628" x="12184063" y="4622800"/>
          <p14:tracePt t="14659" x="12184063" y="4589463"/>
          <p14:tracePt t="14668" x="12184063" y="4554538"/>
          <p14:tracePt t="14700" x="12184063" y="4538663"/>
          <p14:tracePt t="14732" x="12184063" y="4521200"/>
          <p14:tracePt t="14781" x="12184063" y="4503738"/>
          <p14:tracePt t="14797" x="12184063" y="4486275"/>
          <p14:tracePt t="14816" x="12184063" y="4470400"/>
          <p14:tracePt t="17916" x="12268200" y="4435475"/>
          <p14:tracePt t="17931" x="12642850" y="4384675"/>
          <p14:tracePt t="17949" x="13015913" y="4384675"/>
          <p14:tracePt t="18001" x="14204950" y="4384675"/>
          <p14:tracePt t="18016" x="16397288" y="4384675"/>
          <p14:tracePt t="18032" x="16975138" y="4384675"/>
          <p14:tracePt t="18085" x="17314863" y="4384675"/>
          <p14:tracePt t="18086" x="17400588" y="4368800"/>
          <p14:tracePt t="18095" x="17433925" y="4368800"/>
          <p14:tracePt t="18138" x="17484725" y="4316413"/>
          <p14:tracePt t="18141" x="17552988" y="4265613"/>
          <p14:tracePt t="18148" x="17638713" y="4232275"/>
          <p14:tracePt t="18211" x="17689513" y="4214813"/>
          <p14:tracePt t="18213" x="17824450" y="4146550"/>
          <p14:tracePt t="18219" x="17943513" y="4095750"/>
          <p14:tracePt t="18234" x="17978438" y="4079875"/>
          <p14:tracePt t="18279" x="18402300" y="3875088"/>
          <p14:tracePt t="18285" x="18453100" y="3841750"/>
          <p14:tracePt t="18346" x="18538825" y="3806825"/>
          <p14:tracePt t="20179" x="18503900" y="3806825"/>
          <p14:tracePt t="20195" x="18453100" y="3806825"/>
          <p14:tracePt t="20211" x="18368963" y="3841750"/>
          <p14:tracePt t="20254" x="18334038" y="3841750"/>
          <p14:tracePt t="20257" x="18283238" y="3857625"/>
          <p14:tracePt t="20273" x="18249900" y="3857625"/>
          <p14:tracePt t="20288" x="18199100" y="3875088"/>
          <p14:tracePt t="20304" x="18148300" y="3892550"/>
          <p14:tracePt t="20320" x="17978438" y="3943350"/>
          <p14:tracePt t="20335" x="17824450" y="4011613"/>
          <p14:tracePt t="20351" x="17570450" y="4164013"/>
          <p14:tracePt t="20367" x="17179925" y="4283075"/>
          <p14:tracePt t="20383" x="16379825" y="4486275"/>
          <p14:tracePt t="20394" x="15955963" y="4503738"/>
          <p14:tracePt t="20410" x="15411450" y="4605338"/>
          <p14:tracePt t="20427" x="14868525" y="4657725"/>
          <p14:tracePt t="20443" x="14257338" y="4759325"/>
          <p14:tracePt t="20459" x="13576300" y="4860925"/>
          <p14:tracePt t="20483" x="12506325" y="5013325"/>
          <p14:tracePt t="20492" x="12199938" y="5030788"/>
          <p14:tracePt t="20514" x="11555413" y="5132388"/>
          <p14:tracePt t="20524" x="11010900" y="5200650"/>
          <p14:tracePt t="20542" x="10585450" y="5251450"/>
          <p14:tracePt t="20555" x="10263188" y="5319713"/>
          <p14:tracePt t="20567" x="10144125" y="5337175"/>
          <p14:tracePt t="20579" x="9753600" y="5353050"/>
          <p14:tracePt t="20598" x="9601200" y="5353050"/>
          <p14:tracePt t="20618" x="8836025" y="5353050"/>
          <p14:tracePt t="20632" x="8240713" y="5353050"/>
          <p14:tracePt t="20644" x="7680325" y="5353050"/>
          <p14:tracePt t="20663" x="7289800" y="5353050"/>
          <p14:tracePt t="20677" x="6899275" y="5353050"/>
          <p14:tracePt t="20701" x="6321425" y="5286375"/>
          <p14:tracePt t="20707" x="6202363" y="5268913"/>
          <p14:tracePt t="20723" x="6049963" y="5268913"/>
          <p14:tracePt t="20741" x="5895975" y="5268913"/>
          <p14:tracePt t="20755" x="5743575" y="5268913"/>
          <p14:tracePt t="20763" x="5657850" y="5268913"/>
          <p14:tracePt t="20780" x="5454650" y="5268913"/>
          <p14:tracePt t="20795" x="5249863" y="5218113"/>
          <p14:tracePt t="20810" x="4927600" y="5200650"/>
          <p14:tracePt t="20826" x="4537075" y="5167313"/>
          <p14:tracePt t="20851" x="4078288" y="5167313"/>
          <p14:tracePt t="20868" x="3619500" y="5167313"/>
          <p14:tracePt t="20884" x="3092450" y="5167313"/>
          <p14:tracePt t="20899" x="2973388" y="5167313"/>
          <p14:tracePt t="20931" x="2940050" y="5167313"/>
          <p14:tracePt t="20959" x="2922588" y="5167313"/>
          <p14:tracePt t="20968" x="2905125" y="5167313"/>
          <p14:tracePt t="20984" x="2871788" y="5167313"/>
          <p14:tracePt t="20999" x="2838450" y="5167313"/>
          <p14:tracePt t="21015" x="2786063" y="5167313"/>
          <p14:tracePt t="21031" x="2719388" y="5167313"/>
          <p14:tracePt t="21047" x="2633663" y="5167313"/>
          <p14:tracePt t="21062" x="2497138" y="5167313"/>
          <p14:tracePt t="21078" x="2379663" y="5167313"/>
          <p14:tracePt t="21094" x="2141538" y="5167313"/>
          <p14:tracePt t="21109" x="1987550" y="5167313"/>
          <p14:tracePt t="21125" x="1885950" y="5167313"/>
          <p14:tracePt t="21141" x="1766888" y="5183188"/>
          <p14:tracePt t="21156" x="1733550" y="5200650"/>
          <p14:tracePt t="21172" x="1665288" y="5200650"/>
          <p14:tracePt t="26870" x="1682750" y="5235575"/>
          <p14:tracePt t="26882" x="1698625" y="5235575"/>
          <p14:tracePt t="26908" x="1766888" y="5286375"/>
          <p14:tracePt t="26916" x="1784350" y="5302250"/>
          <p14:tracePt t="26935" x="1987550" y="5319713"/>
          <p14:tracePt t="26947" x="2260600" y="5353050"/>
          <p14:tracePt t="27275" x="2276475" y="5353050"/>
          <p14:tracePt t="27447" x="2293938" y="5353050"/>
          <p14:tracePt t="27460" x="2293938" y="5438775"/>
          <p14:tracePt t="27476" x="2293938" y="5507038"/>
          <p14:tracePt t="27484" x="2293938" y="5557838"/>
          <p14:tracePt t="27503" x="2293938" y="5608638"/>
          <p14:tracePt t="27525" x="2293938" y="5641975"/>
          <p14:tracePt t="27644" x="2276475" y="5641975"/>
          <p14:tracePt t="27682" x="2276475" y="5694363"/>
          <p14:tracePt t="27708" x="2276475" y="5745163"/>
          <p14:tracePt t="27715" x="2276475" y="5778500"/>
          <p14:tracePt t="27732" x="2276475" y="5813425"/>
          <p14:tracePt t="29981" x="2293938" y="5829300"/>
          <p14:tracePt t="29987" x="2311400" y="5829300"/>
          <p14:tracePt t="30006" x="2379663" y="5829300"/>
          <p14:tracePt t="30020" x="2446338" y="5829300"/>
          <p14:tracePt t="30035" x="2497138" y="5829300"/>
          <p14:tracePt t="30060" x="2532063" y="5829300"/>
          <p14:tracePt t="30076" x="2565400" y="5829300"/>
          <p14:tracePt t="30083" x="2633663" y="5829300"/>
          <p14:tracePt t="30091" x="2668588" y="5829300"/>
          <p14:tracePt t="30108" x="2838450" y="5829300"/>
          <p14:tracePt t="30122" x="3127375" y="5829300"/>
          <p14:tracePt t="30139" x="3482975" y="5864225"/>
          <p14:tracePt t="30155" x="3908425" y="5880100"/>
          <p14:tracePt t="30171" x="4486275" y="5880100"/>
          <p14:tracePt t="30188" x="5097463" y="5932488"/>
          <p14:tracePt t="30205" x="5591175" y="5932488"/>
          <p14:tracePt t="30220" x="5997575" y="5932488"/>
          <p14:tracePt t="30237" x="6253163" y="5932488"/>
          <p14:tracePt t="30252" x="6440488" y="5897563"/>
          <p14:tracePt t="30267" x="6626225" y="5846763"/>
          <p14:tracePt t="30283" x="6813550" y="5813425"/>
          <p14:tracePt t="30326" x="7307263" y="5710238"/>
          <p14:tracePt t="30328" x="7766050" y="5641975"/>
          <p14:tracePt t="30363" x="8478838" y="5575300"/>
          <p14:tracePt t="30374" x="8716963" y="5575300"/>
          <p14:tracePt t="30390" x="8802688" y="5575300"/>
          <p14:tracePt t="30406" x="8818563" y="5575300"/>
          <p14:tracePt t="30427" x="8853488" y="5575300"/>
          <p14:tracePt t="30446" x="8886825" y="5575300"/>
          <p14:tracePt t="30457" x="8921750" y="5575300"/>
          <p14:tracePt t="30469" x="9039225" y="5575300"/>
          <p14:tracePt t="30483" x="9142413" y="5575300"/>
          <p14:tracePt t="30507" x="9447213" y="5591175"/>
          <p14:tracePt t="30523" x="9566275" y="5626100"/>
          <p14:tracePt t="30539" x="9617075" y="5626100"/>
          <p14:tracePt t="30555" x="9634538" y="5626100"/>
          <p14:tracePt t="30740" x="9652000" y="5626100"/>
          <p14:tracePt t="30757" x="9753600" y="5659438"/>
          <p14:tracePt t="30782" x="9855200" y="5676900"/>
          <p14:tracePt t="30788" x="9940925" y="5710238"/>
          <p14:tracePt t="30795" x="10025063" y="5727700"/>
          <p14:tracePt t="30816" x="10331450" y="5795963"/>
          <p14:tracePt t="30828" x="10534650" y="5829300"/>
          <p14:tracePt t="30843" x="10688638" y="5846763"/>
          <p14:tracePt t="30860" x="10739438" y="5880100"/>
          <p14:tracePt t="31673" x="10756900" y="5880100"/>
          <p14:tracePt t="31995" x="10790238" y="5880100"/>
          <p14:tracePt t="32011" x="10909300" y="5880100"/>
          <p14:tracePt t="32028" x="11147425" y="5864225"/>
          <p14:tracePt t="32042" x="11469688" y="5864225"/>
          <p14:tracePt t="32060" x="11911013" y="5864225"/>
          <p14:tracePt t="32075" x="12369800" y="5864225"/>
          <p14:tracePt t="32092" x="12795250" y="5864225"/>
          <p14:tracePt t="32112" x="13236575" y="5880100"/>
          <p14:tracePt t="32123" x="13746163" y="5915025"/>
          <p14:tracePt t="32137" x="14341475" y="5999163"/>
          <p14:tracePt t="32157" x="14901863" y="5999163"/>
          <p14:tracePt t="32170" x="15344775" y="5999163"/>
          <p14:tracePt t="32190" x="15633700" y="5999163"/>
          <p14:tracePt t="32216" x="15768638" y="5999163"/>
          <p14:tracePt t="32274" x="15803563" y="5999163"/>
          <p14:tracePt t="32387" x="15836900" y="5999163"/>
          <p14:tracePt t="32673" x="15854363" y="5999163"/>
          <p14:tracePt t="33115" x="15870238" y="5999163"/>
          <p14:tracePt t="33166" x="15870238" y="6016625"/>
          <p14:tracePt t="33211" x="15854363" y="6034088"/>
          <p14:tracePt t="33252" x="15803563" y="6084888"/>
          <p14:tracePt t="33309" x="15786100" y="6084888"/>
          <p14:tracePt t="33322" x="15786100" y="6102350"/>
          <p14:tracePt t="33330" x="15751175" y="6118225"/>
          <p14:tracePt t="33363" x="15700375" y="6153150"/>
          <p14:tracePt t="33364" x="15684500" y="6169025"/>
          <p14:tracePt t="33381" x="15649575" y="6203950"/>
          <p14:tracePt t="33402" x="15633700" y="6203950"/>
          <p14:tracePt t="36107" x="15616238" y="6203950"/>
          <p14:tracePt t="36307" x="15598775" y="6221413"/>
          <p14:tracePt t="36371" x="15581313" y="6254750"/>
          <p14:tracePt t="36491" x="15547975" y="6272213"/>
          <p14:tracePt t="36511" x="15530513" y="6272213"/>
          <p14:tracePt t="36531" x="15514638" y="6288088"/>
          <p14:tracePt t="36547" x="15479713" y="6288088"/>
          <p14:tracePt t="36553" x="15462250" y="6305550"/>
          <p14:tracePt t="36586" x="15428913" y="6323013"/>
          <p14:tracePt t="36616" x="15327313" y="6356350"/>
          <p14:tracePt t="36631" x="15106650" y="6457950"/>
          <p14:tracePt t="36636" x="14987588" y="6510338"/>
          <p14:tracePt t="36651" x="14663738" y="6577013"/>
          <p14:tracePt t="36673" x="14341475" y="6696075"/>
          <p14:tracePt t="36683" x="13950950" y="6781800"/>
          <p14:tracePt t="36701" x="13831888" y="6850063"/>
          <p14:tracePt t="36724" x="13203238" y="6900863"/>
          <p14:tracePt t="36739" x="12812713" y="6969125"/>
          <p14:tracePt t="36755" x="12422188" y="7002463"/>
          <p14:tracePt t="36772" x="12065000" y="7070725"/>
          <p14:tracePt t="36791" x="11725275" y="7088188"/>
          <p14:tracePt t="36812" x="11350625" y="7088188"/>
          <p14:tracePt t="36826" x="11180763" y="7088188"/>
          <p14:tracePt t="36842" x="11010900" y="7088188"/>
          <p14:tracePt t="36858" x="10858500" y="7088188"/>
          <p14:tracePt t="36876" x="10756900" y="7088188"/>
          <p14:tracePt t="36892" x="10704513" y="7088188"/>
          <p14:tracePt t="36908" x="10620375" y="7088188"/>
          <p14:tracePt t="36924" x="10552113" y="7088188"/>
          <p14:tracePt t="36939" x="10467975" y="7070725"/>
          <p14:tracePt t="36957" x="10348913" y="7053263"/>
          <p14:tracePt t="36972" x="10229850" y="7035800"/>
          <p14:tracePt t="36989" x="10110788" y="7035800"/>
          <p14:tracePt t="37003" x="10025063" y="7035800"/>
          <p14:tracePt t="37195" x="10009188" y="7035800"/>
          <p14:tracePt t="37203" x="9991725" y="7035800"/>
          <p14:tracePt t="37229" x="9906000" y="7035800"/>
          <p14:tracePt t="37252" x="9872663" y="7035800"/>
          <p14:tracePt t="37443" x="9872663" y="7002463"/>
          <p14:tracePt t="37704" x="9872663" y="6969125"/>
          <p14:tracePt t="37763" x="9872663" y="6934200"/>
          <p14:tracePt t="37788" x="9872663" y="6916738"/>
          <p14:tracePt t="37803" x="9872663" y="6865938"/>
          <p14:tracePt t="37811" x="9872663" y="6850063"/>
          <p14:tracePt t="38705" x="9872663" y="6815138"/>
          <p14:tracePt t="39842" x="9839325" y="6815138"/>
          <p14:tracePt t="39851" x="9804400" y="6815138"/>
          <p14:tracePt t="39867" x="9685338" y="6832600"/>
          <p14:tracePt t="39883" x="9583738" y="6883400"/>
          <p14:tracePt t="39892" x="9566275" y="6900863"/>
          <p14:tracePt t="39908" x="9498013" y="6916738"/>
          <p14:tracePt t="39931" x="9447213" y="6951663"/>
          <p14:tracePt t="39947" x="9413875" y="6969125"/>
          <p14:tracePt t="39965" x="9380538" y="6969125"/>
          <p14:tracePt t="39978" x="9328150" y="6985000"/>
          <p14:tracePt t="39995" x="9277350" y="7002463"/>
          <p14:tracePt t="40011" x="9261475" y="7019925"/>
          <p14:tracePt t="40020" x="9244013" y="7019925"/>
          <p14:tracePt t="40043" x="9226550" y="7019925"/>
          <p14:tracePt t="40067" x="9209088" y="7019925"/>
          <p14:tracePt t="40075" x="9193213" y="7019925"/>
          <p14:tracePt t="40091" x="9158288" y="7053263"/>
          <p14:tracePt t="40118" x="9056688" y="7088188"/>
          <p14:tracePt t="40131" x="8869363" y="7154863"/>
          <p14:tracePt t="40156" x="8716963" y="7189788"/>
          <p14:tracePt t="40162" x="8580438" y="7240588"/>
          <p14:tracePt t="40179" x="8513763" y="7258050"/>
          <p14:tracePt t="40198" x="8428038" y="7273925"/>
          <p14:tracePt t="40210" x="8291513" y="7291388"/>
          <p14:tracePt t="40226" x="8207375" y="7324725"/>
          <p14:tracePt t="40242" x="8037513" y="7359650"/>
          <p14:tracePt t="40257" x="7850188" y="7377113"/>
          <p14:tracePt t="40273" x="7781925" y="7427913"/>
          <p14:tracePt t="40289" x="7646988" y="7443788"/>
          <p14:tracePt t="40305" x="7510463" y="7461250"/>
          <p14:tracePt t="40320" x="7442200" y="7461250"/>
          <p14:tracePt t="40336" x="7256463" y="7529513"/>
          <p14:tracePt t="40357" x="7119938" y="7580313"/>
          <p14:tracePt t="40363" x="6983413" y="7631113"/>
          <p14:tracePt t="40379" x="6813550" y="7716838"/>
          <p14:tracePt t="40399" x="6678613" y="7767638"/>
          <p14:tracePt t="40411" x="6592888" y="7800975"/>
          <p14:tracePt t="40436" x="6405563" y="7869238"/>
          <p14:tracePt t="40452" x="6202363" y="7886700"/>
          <p14:tracePt t="40473" x="6015038" y="7886700"/>
          <p14:tracePt t="40483" x="5997575" y="7869238"/>
          <p14:tracePt t="40710" x="6015038" y="7851775"/>
          <p14:tracePt t="52187" x="6065838" y="7851775"/>
          <p14:tracePt t="52194" x="6116638" y="7954963"/>
          <p14:tracePt t="52211" x="6202363" y="8191500"/>
          <p14:tracePt t="52230" x="6235700" y="8328025"/>
          <p14:tracePt t="52242" x="6303963" y="8497888"/>
          <p14:tracePt t="52259" x="6321425" y="8566150"/>
          <p14:tracePt t="52267" x="6338888" y="8616950"/>
          <p14:tracePt t="52285" x="6354763" y="8685213"/>
          <p14:tracePt t="52300" x="6372225" y="8718550"/>
          <p14:tracePt t="52351" x="6456363" y="8940800"/>
          <p14:tracePt t="52370" x="6508750" y="9144000"/>
          <p14:tracePt t="52378" x="6559550" y="9245600"/>
          <p14:tracePt t="52395" x="6610350" y="9364663"/>
          <p14:tracePt t="52411" x="6643688" y="9466263"/>
          <p14:tracePt t="52427" x="6729413" y="9636125"/>
          <p14:tracePt t="52442" x="6762750" y="9840913"/>
          <p14:tracePt t="52459" x="6813550" y="10028238"/>
          <p14:tracePt t="52468" x="6848475" y="10096500"/>
          <p14:tracePt t="52487" x="6881813" y="10198100"/>
          <p14:tracePt t="52499" x="6881813" y="10248900"/>
          <p14:tracePt t="52699" x="6899275" y="10282238"/>
          <p14:tracePt t="52740" x="6915150" y="10282238"/>
          <p14:tracePt t="52747" x="6983413" y="10266363"/>
          <p14:tracePt t="52765" x="7018338" y="10231438"/>
          <p14:tracePt t="52787" x="6983413" y="10248900"/>
          <p14:tracePt t="53003" x="6967538" y="10248900"/>
          <p14:tracePt t="53012" x="6950075" y="10248900"/>
          <p14:tracePt t="53026" x="6950075" y="10231438"/>
          <p14:tracePt t="53723" x="6950075" y="10213975"/>
          <p14:tracePt t="53731" x="6967538" y="10213975"/>
          <p14:tracePt t="53747" x="7051675" y="10213975"/>
          <p14:tracePt t="53765" x="7256463" y="10213975"/>
          <p14:tracePt t="53780" x="7510463" y="10213975"/>
          <p14:tracePt t="53804" x="8020050" y="10213975"/>
          <p14:tracePt t="53820" x="8359775" y="10213975"/>
          <p14:tracePt t="53828" x="8529638" y="10213975"/>
          <p14:tracePt t="53845" x="8937625" y="10213975"/>
          <p14:tracePt t="53860" x="9345613" y="10213975"/>
          <p14:tracePt t="53885" x="9890125" y="10213975"/>
          <p14:tracePt t="53901" x="10212388" y="10213975"/>
          <p14:tracePt t="53915" x="10483850" y="10213975"/>
          <p14:tracePt t="53932" x="10688638" y="10213975"/>
          <p14:tracePt t="53947" x="10807700" y="10213975"/>
          <p14:tracePt t="53963" x="10977563" y="10180638"/>
          <p14:tracePt t="53979" x="11044238" y="10180638"/>
          <p14:tracePt t="53994" x="11163300" y="10163175"/>
          <p14:tracePt t="54010" x="11249025" y="10147300"/>
          <p14:tracePt t="54025" x="11299825" y="10147300"/>
          <p14:tracePt t="54041" x="11469688" y="10129838"/>
          <p14:tracePt t="54057" x="11588750" y="10096500"/>
          <p14:tracePt t="54073" x="11606213" y="10096500"/>
          <p14:tracePt t="54089" x="11809413" y="10079038"/>
          <p14:tracePt t="54104" x="11911013" y="10079038"/>
          <p14:tracePt t="54120" x="12065000" y="10079038"/>
          <p14:tracePt t="54136" x="12234863" y="10079038"/>
          <p14:tracePt t="54151" x="12523788" y="10061575"/>
          <p14:tracePt t="54167" x="12777788" y="10061575"/>
          <p14:tracePt t="54183" x="12931775" y="10061575"/>
          <p14:tracePt t="54198" x="13271500" y="10061575"/>
          <p14:tracePt t="54214" x="13627100" y="10061575"/>
          <p14:tracePt t="54230" x="13950950" y="10061575"/>
          <p14:tracePt t="54245" x="14154150" y="10044113"/>
          <p14:tracePt t="54261" x="14290675" y="10010775"/>
          <p14:tracePt t="54276" x="14374813" y="9993313"/>
          <p14:tracePt t="54292" x="14493875" y="9977438"/>
          <p14:tracePt t="54308" x="14562138" y="9977438"/>
          <p14:tracePt t="54324" x="14681200" y="9925050"/>
          <p14:tracePt t="54363" x="14901863" y="9909175"/>
          <p14:tracePt t="54370" x="15003463" y="9909175"/>
          <p14:tracePt t="54390" x="15157450" y="9909175"/>
          <p14:tracePt t="54404" x="15276513" y="9909175"/>
          <p14:tracePt t="54435" x="15530513" y="9891713"/>
          <p14:tracePt t="54452" x="15819438" y="9891713"/>
          <p14:tracePt t="54468" x="16209963" y="9891713"/>
          <p14:tracePt t="54486" x="16617950" y="9891713"/>
          <p14:tracePt t="54506" x="16957675" y="9891713"/>
          <p14:tracePt t="54515" x="17127538" y="9891713"/>
          <p14:tracePt t="54533" x="17195800" y="9874250"/>
          <p14:tracePt t="54550" x="17230725" y="9874250"/>
          <p14:tracePt t="54582" x="17281525" y="9840913"/>
          <p14:tracePt t="54595" x="17314863" y="9823450"/>
          <p14:tracePt t="54603" x="17332325" y="9807575"/>
          <p14:tracePt t="54622" x="17383125" y="9790113"/>
          <p14:tracePt t="54636" x="17484725" y="9772650"/>
          <p14:tracePt t="54650" x="17603788" y="9772650"/>
          <p14:tracePt t="54665" x="17705388" y="9772650"/>
          <p14:tracePt t="54677" x="17740313" y="9772650"/>
          <p14:tracePt t="54692" x="17757775" y="9772650"/>
          <p14:tracePt t="54923" x="17773650" y="9772650"/>
          <p14:tracePt t="55188" x="17791113" y="9755188"/>
          <p14:tracePt t="60756" x="17791113" y="9739313"/>
          <p14:tracePt t="60763" x="17672050" y="9483725"/>
          <p14:tracePt t="60780" x="16465550" y="8634413"/>
          <p14:tracePt t="60799" x="15003463" y="7562850"/>
          <p14:tracePt t="60819" x="11945938" y="5472113"/>
          <p14:tracePt t="60834" x="10042525" y="4113213"/>
          <p14:tracePt t="60850" x="8478838" y="2940050"/>
          <p14:tracePt t="60867" x="7256463" y="2090738"/>
          <p14:tracePt t="60892" x="6015038" y="1206500"/>
          <p14:tracePt t="60906" x="5624513" y="866775"/>
          <p14:tracePt t="60915" x="5487988" y="765175"/>
          <p14:tracePt t="60934" x="5233988" y="544513"/>
          <p14:tracePt t="60947" x="4826000" y="271463"/>
          <p14:tracePt t="60962" x="4418013" y="33338"/>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4. Methodology</a:t>
            </a:r>
            <a:endParaRPr/>
          </a:p>
        </p:txBody>
      </p:sp>
      <p:graphicFrame>
        <p:nvGraphicFramePr>
          <p:cNvPr id="6" name="Diagram 5">
            <a:extLst>
              <a:ext uri="{FF2B5EF4-FFF2-40B4-BE49-F238E27FC236}">
                <a16:creationId xmlns:a16="http://schemas.microsoft.com/office/drawing/2014/main" id="{CEFA0F15-336F-47C5-B42B-6F2DEF7160FA}"/>
              </a:ext>
            </a:extLst>
          </p:cNvPr>
          <p:cNvGraphicFramePr/>
          <p:nvPr>
            <p:extLst>
              <p:ext uri="{D42A27DB-BD31-4B8C-83A1-F6EECF244321}">
                <p14:modId xmlns:p14="http://schemas.microsoft.com/office/powerpoint/2010/main" val="4075901832"/>
              </p:ext>
            </p:extLst>
          </p:nvPr>
        </p:nvGraphicFramePr>
        <p:xfrm>
          <a:off x="1767675" y="1758854"/>
          <a:ext cx="11299246" cy="1142679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B2BEE3FD-C6CF-4431-9523-75B9469D8A53}"/>
              </a:ext>
            </a:extLst>
          </p:cNvPr>
          <p:cNvPicPr>
            <a:picLocks noChangeAspect="1"/>
          </p:cNvPicPr>
          <p:nvPr/>
        </p:nvPicPr>
        <p:blipFill>
          <a:blip r:embed="rId10"/>
          <a:stretch>
            <a:fillRect/>
          </a:stretch>
        </p:blipFill>
        <p:spPr>
          <a:xfrm>
            <a:off x="14456265" y="1724513"/>
            <a:ext cx="2897932" cy="2906118"/>
          </a:xfrm>
          <a:prstGeom prst="rect">
            <a:avLst/>
          </a:prstGeom>
        </p:spPr>
      </p:pic>
      <p:pic>
        <p:nvPicPr>
          <p:cNvPr id="9" name="Picture 8">
            <a:extLst>
              <a:ext uri="{FF2B5EF4-FFF2-40B4-BE49-F238E27FC236}">
                <a16:creationId xmlns:a16="http://schemas.microsoft.com/office/drawing/2014/main" id="{5A6F6A7B-006E-4D2C-AC9D-A794E9938A01}"/>
              </a:ext>
            </a:extLst>
          </p:cNvPr>
          <p:cNvPicPr>
            <a:picLocks noChangeAspect="1"/>
          </p:cNvPicPr>
          <p:nvPr/>
        </p:nvPicPr>
        <p:blipFill>
          <a:blip r:embed="rId11"/>
          <a:stretch>
            <a:fillRect/>
          </a:stretch>
        </p:blipFill>
        <p:spPr>
          <a:xfrm>
            <a:off x="17807578" y="1758854"/>
            <a:ext cx="2966956" cy="2906119"/>
          </a:xfrm>
          <a:prstGeom prst="rect">
            <a:avLst/>
          </a:prstGeom>
        </p:spPr>
      </p:pic>
      <p:pic>
        <p:nvPicPr>
          <p:cNvPr id="11" name="Picture 10">
            <a:extLst>
              <a:ext uri="{FF2B5EF4-FFF2-40B4-BE49-F238E27FC236}">
                <a16:creationId xmlns:a16="http://schemas.microsoft.com/office/drawing/2014/main" id="{666E2ED3-57BA-4898-A3CE-0939299998E4}"/>
              </a:ext>
            </a:extLst>
          </p:cNvPr>
          <p:cNvPicPr>
            <a:picLocks noChangeAspect="1"/>
          </p:cNvPicPr>
          <p:nvPr/>
        </p:nvPicPr>
        <p:blipFill>
          <a:blip r:embed="rId12"/>
          <a:stretch>
            <a:fillRect/>
          </a:stretch>
        </p:blipFill>
        <p:spPr>
          <a:xfrm>
            <a:off x="14456265" y="4790993"/>
            <a:ext cx="6180710" cy="2871777"/>
          </a:xfrm>
          <a:prstGeom prst="rect">
            <a:avLst/>
          </a:prstGeom>
        </p:spPr>
      </p:pic>
      <p:pic>
        <p:nvPicPr>
          <p:cNvPr id="12" name="Picture 11">
            <a:extLst>
              <a:ext uri="{FF2B5EF4-FFF2-40B4-BE49-F238E27FC236}">
                <a16:creationId xmlns:a16="http://schemas.microsoft.com/office/drawing/2014/main" id="{484DB761-A1EC-48C7-8497-8A122B75978C}"/>
              </a:ext>
            </a:extLst>
          </p:cNvPr>
          <p:cNvPicPr>
            <a:picLocks noChangeAspect="1"/>
          </p:cNvPicPr>
          <p:nvPr/>
        </p:nvPicPr>
        <p:blipFill>
          <a:blip r:embed="rId13"/>
          <a:stretch>
            <a:fillRect/>
          </a:stretch>
        </p:blipFill>
        <p:spPr>
          <a:xfrm>
            <a:off x="13773975" y="7897659"/>
            <a:ext cx="8445945" cy="5702142"/>
          </a:xfrm>
          <a:prstGeom prst="rect">
            <a:avLst/>
          </a:prstGeom>
        </p:spPr>
      </p:pic>
      <p:sp>
        <p:nvSpPr>
          <p:cNvPr id="13" name="TextBox 12">
            <a:extLst>
              <a:ext uri="{FF2B5EF4-FFF2-40B4-BE49-F238E27FC236}">
                <a16:creationId xmlns:a16="http://schemas.microsoft.com/office/drawing/2014/main" id="{D694C33A-0022-4FDC-A1B1-2EC03C4960AE}"/>
              </a:ext>
            </a:extLst>
          </p:cNvPr>
          <p:cNvSpPr txBox="1"/>
          <p:nvPr/>
        </p:nvSpPr>
        <p:spPr>
          <a:xfrm>
            <a:off x="21227915" y="2577407"/>
            <a:ext cx="2656966" cy="1200329"/>
          </a:xfrm>
          <a:prstGeom prst="rect">
            <a:avLst/>
          </a:prstGeom>
          <a:noFill/>
        </p:spPr>
        <p:txBody>
          <a:bodyPr wrap="square" rtlCol="0">
            <a:spAutoFit/>
          </a:bodyPr>
          <a:lstStyle/>
          <a:p>
            <a:r>
              <a:rPr lang="en-US" sz="2400" dirty="0"/>
              <a:t>Porosity and Permeability Interpretation</a:t>
            </a:r>
            <a:endParaRPr lang="en-SG" sz="2400" dirty="0"/>
          </a:p>
        </p:txBody>
      </p:sp>
      <p:sp>
        <p:nvSpPr>
          <p:cNvPr id="16" name="TextBox 15">
            <a:extLst>
              <a:ext uri="{FF2B5EF4-FFF2-40B4-BE49-F238E27FC236}">
                <a16:creationId xmlns:a16="http://schemas.microsoft.com/office/drawing/2014/main" id="{15C2E3AA-0949-4DAA-AA3B-EAF34BA076A8}"/>
              </a:ext>
            </a:extLst>
          </p:cNvPr>
          <p:cNvSpPr txBox="1"/>
          <p:nvPr/>
        </p:nvSpPr>
        <p:spPr>
          <a:xfrm>
            <a:off x="21155417" y="5874754"/>
            <a:ext cx="2656966" cy="461665"/>
          </a:xfrm>
          <a:prstGeom prst="rect">
            <a:avLst/>
          </a:prstGeom>
          <a:noFill/>
        </p:spPr>
        <p:txBody>
          <a:bodyPr wrap="square" rtlCol="0">
            <a:spAutoFit/>
          </a:bodyPr>
          <a:lstStyle/>
          <a:p>
            <a:r>
              <a:rPr lang="en-US" sz="2400" dirty="0"/>
              <a:t>Fairway Mapping</a:t>
            </a:r>
            <a:endParaRPr lang="en-SG" sz="2400" dirty="0"/>
          </a:p>
        </p:txBody>
      </p:sp>
      <p:sp>
        <p:nvSpPr>
          <p:cNvPr id="17" name="TextBox 16">
            <a:extLst>
              <a:ext uri="{FF2B5EF4-FFF2-40B4-BE49-F238E27FC236}">
                <a16:creationId xmlns:a16="http://schemas.microsoft.com/office/drawing/2014/main" id="{0FB5CFF4-A30C-4846-9DD9-6FE357166D6C}"/>
              </a:ext>
            </a:extLst>
          </p:cNvPr>
          <p:cNvSpPr txBox="1"/>
          <p:nvPr/>
        </p:nvSpPr>
        <p:spPr>
          <a:xfrm>
            <a:off x="17546620" y="9375874"/>
            <a:ext cx="1493556" cy="461665"/>
          </a:xfrm>
          <a:prstGeom prst="rect">
            <a:avLst/>
          </a:prstGeom>
          <a:noFill/>
        </p:spPr>
        <p:txBody>
          <a:bodyPr wrap="square" rtlCol="0">
            <a:spAutoFit/>
          </a:bodyPr>
          <a:lstStyle/>
          <a:p>
            <a:r>
              <a:rPr lang="en-US" sz="2400" dirty="0"/>
              <a:t>Revenue</a:t>
            </a:r>
            <a:endParaRPr lang="en-SG" sz="2400" dirty="0"/>
          </a:p>
        </p:txBody>
      </p:sp>
      <p:sp>
        <p:nvSpPr>
          <p:cNvPr id="18" name="TextBox 17">
            <a:extLst>
              <a:ext uri="{FF2B5EF4-FFF2-40B4-BE49-F238E27FC236}">
                <a16:creationId xmlns:a16="http://schemas.microsoft.com/office/drawing/2014/main" id="{1F0C82FC-F8D6-48D0-B0F3-62EF8FE768E5}"/>
              </a:ext>
            </a:extLst>
          </p:cNvPr>
          <p:cNvSpPr txBox="1"/>
          <p:nvPr/>
        </p:nvSpPr>
        <p:spPr>
          <a:xfrm>
            <a:off x="20327920" y="9375874"/>
            <a:ext cx="1493556" cy="461665"/>
          </a:xfrm>
          <a:prstGeom prst="rect">
            <a:avLst/>
          </a:prstGeom>
          <a:noFill/>
        </p:spPr>
        <p:txBody>
          <a:bodyPr wrap="square" rtlCol="0">
            <a:spAutoFit/>
          </a:bodyPr>
          <a:lstStyle/>
          <a:p>
            <a:r>
              <a:rPr lang="en-US" sz="2400" dirty="0"/>
              <a:t>NCF</a:t>
            </a:r>
            <a:endParaRPr lang="en-SG" sz="2400" dirty="0"/>
          </a:p>
        </p:txBody>
      </p:sp>
      <p:sp>
        <p:nvSpPr>
          <p:cNvPr id="19" name="TextBox 18">
            <a:extLst>
              <a:ext uri="{FF2B5EF4-FFF2-40B4-BE49-F238E27FC236}">
                <a16:creationId xmlns:a16="http://schemas.microsoft.com/office/drawing/2014/main" id="{43264050-402C-4A99-A802-F4CE08810790}"/>
              </a:ext>
            </a:extLst>
          </p:cNvPr>
          <p:cNvSpPr txBox="1"/>
          <p:nvPr/>
        </p:nvSpPr>
        <p:spPr>
          <a:xfrm>
            <a:off x="14662414" y="9375873"/>
            <a:ext cx="1493556" cy="461665"/>
          </a:xfrm>
          <a:prstGeom prst="rect">
            <a:avLst/>
          </a:prstGeom>
          <a:noFill/>
        </p:spPr>
        <p:txBody>
          <a:bodyPr wrap="square" rtlCol="0">
            <a:spAutoFit/>
          </a:bodyPr>
          <a:lstStyle/>
          <a:p>
            <a:r>
              <a:rPr lang="en-US" sz="2400" dirty="0"/>
              <a:t>NPV</a:t>
            </a:r>
            <a:endParaRPr lang="en-SG" sz="2400" dirty="0"/>
          </a:p>
        </p:txBody>
      </p:sp>
      <p:sp>
        <p:nvSpPr>
          <p:cNvPr id="20" name="TextBox 19">
            <a:extLst>
              <a:ext uri="{FF2B5EF4-FFF2-40B4-BE49-F238E27FC236}">
                <a16:creationId xmlns:a16="http://schemas.microsoft.com/office/drawing/2014/main" id="{D5FDAFC8-BAFF-491D-A2CE-662778A07FCE}"/>
              </a:ext>
            </a:extLst>
          </p:cNvPr>
          <p:cNvSpPr txBox="1"/>
          <p:nvPr/>
        </p:nvSpPr>
        <p:spPr>
          <a:xfrm>
            <a:off x="14662414" y="12290523"/>
            <a:ext cx="1493556" cy="461665"/>
          </a:xfrm>
          <a:prstGeom prst="rect">
            <a:avLst/>
          </a:prstGeom>
          <a:noFill/>
        </p:spPr>
        <p:txBody>
          <a:bodyPr wrap="square" rtlCol="0">
            <a:spAutoFit/>
          </a:bodyPr>
          <a:lstStyle/>
          <a:p>
            <a:r>
              <a:rPr lang="en-US" sz="2400" dirty="0"/>
              <a:t>OPEX</a:t>
            </a:r>
            <a:endParaRPr lang="en-SG" sz="2400" dirty="0"/>
          </a:p>
        </p:txBody>
      </p:sp>
      <p:sp>
        <p:nvSpPr>
          <p:cNvPr id="21" name="TextBox 20">
            <a:extLst>
              <a:ext uri="{FF2B5EF4-FFF2-40B4-BE49-F238E27FC236}">
                <a16:creationId xmlns:a16="http://schemas.microsoft.com/office/drawing/2014/main" id="{578C28D8-4462-46AA-BCEB-CC78814D0D67}"/>
              </a:ext>
            </a:extLst>
          </p:cNvPr>
          <p:cNvSpPr txBox="1"/>
          <p:nvPr/>
        </p:nvSpPr>
        <p:spPr>
          <a:xfrm>
            <a:off x="17649694" y="12273216"/>
            <a:ext cx="1493556" cy="461665"/>
          </a:xfrm>
          <a:prstGeom prst="rect">
            <a:avLst/>
          </a:prstGeom>
          <a:noFill/>
        </p:spPr>
        <p:txBody>
          <a:bodyPr wrap="square" rtlCol="0">
            <a:spAutoFit/>
          </a:bodyPr>
          <a:lstStyle/>
          <a:p>
            <a:r>
              <a:rPr lang="en-US" sz="2400" dirty="0"/>
              <a:t>CAPEX</a:t>
            </a:r>
            <a:endParaRPr lang="en-SG" sz="2400" dirty="0"/>
          </a:p>
        </p:txBody>
      </p:sp>
      <p:sp>
        <p:nvSpPr>
          <p:cNvPr id="22" name="TextBox 21">
            <a:extLst>
              <a:ext uri="{FF2B5EF4-FFF2-40B4-BE49-F238E27FC236}">
                <a16:creationId xmlns:a16="http://schemas.microsoft.com/office/drawing/2014/main" id="{60A92C13-0BE4-402D-BD55-DBE913EC02D9}"/>
              </a:ext>
            </a:extLst>
          </p:cNvPr>
          <p:cNvSpPr txBox="1"/>
          <p:nvPr/>
        </p:nvSpPr>
        <p:spPr>
          <a:xfrm>
            <a:off x="20636975" y="12289758"/>
            <a:ext cx="1493556" cy="461665"/>
          </a:xfrm>
          <a:prstGeom prst="rect">
            <a:avLst/>
          </a:prstGeom>
          <a:noFill/>
        </p:spPr>
        <p:txBody>
          <a:bodyPr wrap="square" rtlCol="0">
            <a:spAutoFit/>
          </a:bodyPr>
          <a:lstStyle/>
          <a:p>
            <a:r>
              <a:rPr lang="en-US" sz="2400" dirty="0"/>
              <a:t>LCOH</a:t>
            </a:r>
            <a:endParaRPr lang="en-SG" sz="2400" dirty="0"/>
          </a:p>
        </p:txBody>
      </p:sp>
      <p:sp>
        <p:nvSpPr>
          <p:cNvPr id="23" name="TextBox 22">
            <a:extLst>
              <a:ext uri="{FF2B5EF4-FFF2-40B4-BE49-F238E27FC236}">
                <a16:creationId xmlns:a16="http://schemas.microsoft.com/office/drawing/2014/main" id="{08171566-CDAD-410C-BA30-37DBD234234C}"/>
              </a:ext>
            </a:extLst>
          </p:cNvPr>
          <p:cNvSpPr txBox="1"/>
          <p:nvPr/>
        </p:nvSpPr>
        <p:spPr>
          <a:xfrm>
            <a:off x="22556398" y="10287065"/>
            <a:ext cx="1830777" cy="830997"/>
          </a:xfrm>
          <a:prstGeom prst="rect">
            <a:avLst/>
          </a:prstGeom>
          <a:noFill/>
        </p:spPr>
        <p:txBody>
          <a:bodyPr wrap="square" rtlCol="0">
            <a:spAutoFit/>
          </a:bodyPr>
          <a:lstStyle/>
          <a:p>
            <a:r>
              <a:rPr lang="en-US" sz="2400" dirty="0"/>
              <a:t>Economic Modelling</a:t>
            </a:r>
            <a:endParaRPr lang="en-SG" sz="2400" dirty="0"/>
          </a:p>
        </p:txBody>
      </p:sp>
      <p:pic>
        <p:nvPicPr>
          <p:cNvPr id="26" name="Video 25">
            <a:hlinkClick r:id="" action="ppaction://media"/>
            <a:extLst>
              <a:ext uri="{FF2B5EF4-FFF2-40B4-BE49-F238E27FC236}">
                <a16:creationId xmlns:a16="http://schemas.microsoft.com/office/drawing/2014/main" id="{569847DE-437F-47B0-AC9E-36010FE722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4"/>
          <a:stretch>
            <a:fillRect/>
          </a:stretch>
        </p:blipFill>
        <p:spPr>
          <a:xfrm>
            <a:off x="22219920" y="12090558"/>
            <a:ext cx="2167254" cy="16254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3956"/>
    </mc:Choice>
    <mc:Fallback>
      <p:transition spd="slow" advTm="113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extLst>
    <p:ext uri="{3A86A75C-4F4B-4683-9AE1-C65F6400EC91}">
      <p14:laserTraceLst xmlns:p14="http://schemas.microsoft.com/office/powerpoint/2010/main">
        <p14:tracePtLst>
          <p14:tracePt t="5804" x="13271500" y="4283075"/>
          <p14:tracePt t="5820" x="13662025" y="4419600"/>
          <p14:tracePt t="5840" x="14239875" y="4860925"/>
          <p14:tracePt t="5848" x="14817725" y="5167313"/>
          <p14:tracePt t="5864" x="15870238" y="5761038"/>
          <p14:tracePt t="5879" x="16602075" y="6203950"/>
          <p14:tracePt t="5895" x="17060863" y="6526213"/>
          <p14:tracePt t="5911" x="17195800" y="6645275"/>
          <p14:tracePt t="5926" x="17400588" y="6764338"/>
          <p14:tracePt t="5942" x="17535525" y="6865938"/>
          <p14:tracePt t="5957" x="17773650" y="7154863"/>
          <p14:tracePt t="5971" x="18011775" y="7359650"/>
          <p14:tracePt t="5997" x="18267363" y="7648575"/>
          <p14:tracePt t="6006" x="18453100" y="7902575"/>
          <p14:tracePt t="6019" x="18607088" y="8107363"/>
          <p14:tracePt t="6036" x="18640425" y="8140700"/>
          <p14:tracePt t="6139" x="18622963" y="8140700"/>
          <p14:tracePt t="6160" x="18572163" y="8140700"/>
          <p14:tracePt t="6180" x="18521363" y="8124825"/>
          <p14:tracePt t="6188" x="18453100" y="8074025"/>
          <p14:tracePt t="6212" x="18283238" y="7954963"/>
          <p14:tracePt t="6219" x="18216563" y="7920038"/>
          <p14:tracePt t="6236" x="18164175" y="7902575"/>
          <p14:tracePt t="6281" x="18113375" y="7835900"/>
          <p14:tracePt t="6455" x="18113375" y="7818438"/>
          <p14:tracePt t="6493" x="18130838" y="7818438"/>
          <p14:tracePt t="6516" x="18181638" y="7767638"/>
          <p14:tracePt t="6530" x="18199100" y="7767638"/>
          <p14:tracePt t="6544" x="18216563" y="7732713"/>
          <p14:tracePt t="6556" x="18249900" y="7666038"/>
          <p14:tracePt t="6572" x="18283238" y="7613650"/>
          <p14:tracePt t="6593" x="18368963" y="7546975"/>
          <p14:tracePt t="6609" x="18419763" y="7529513"/>
          <p14:tracePt t="6627" x="18607088" y="7392988"/>
          <p14:tracePt t="6640" x="18759488" y="7273925"/>
          <p14:tracePt t="6664" x="19099213" y="7053263"/>
          <p14:tracePt t="6674" x="19251613" y="6916738"/>
          <p14:tracePt t="6717" x="19558000" y="6696075"/>
          <p14:tracePt t="6734" x="19608800" y="6662738"/>
          <p14:tracePt t="6749" x="19643725" y="6611938"/>
          <p14:tracePt t="6765" x="19677063" y="6594475"/>
          <p14:tracePt t="6781" x="19710400" y="6510338"/>
          <p14:tracePt t="6797" x="19710400" y="6492875"/>
          <p14:tracePt t="6812" x="19727863" y="6475413"/>
          <p14:tracePt t="6829" x="19727863" y="6442075"/>
          <p14:tracePt t="6836" x="19727863" y="6424613"/>
          <p14:tracePt t="6853" x="19727863" y="6373813"/>
          <p14:tracePt t="6863" x="19745325" y="6356350"/>
          <p14:tracePt t="6883" x="19778663" y="6288088"/>
          <p14:tracePt t="6892" x="19813588" y="6203950"/>
          <p14:tracePt t="6909" x="19880263" y="6135688"/>
          <p14:tracePt t="6924" x="19932650" y="6049963"/>
          <p14:tracePt t="6941" x="19948525" y="5999163"/>
          <p14:tracePt t="6957" x="19965988" y="5948363"/>
          <p14:tracePt t="6973" x="19965988" y="5915025"/>
          <p14:tracePt t="6988" x="19965988" y="5880100"/>
          <p14:tracePt t="7013" x="19965988" y="5846763"/>
          <p14:tracePt t="7020" x="19965988" y="5813425"/>
          <p14:tracePt t="7038" x="19965988" y="5795963"/>
          <p14:tracePt t="7044" x="19965988" y="5761038"/>
          <p14:tracePt t="7060" x="19948525" y="5727700"/>
          <p14:tracePt t="7076" x="19932650" y="5694363"/>
          <p14:tracePt t="7095" x="19915188" y="5659438"/>
          <p14:tracePt t="7116" x="19880263" y="5626100"/>
          <p14:tracePt t="7124" x="19864388" y="5591175"/>
          <p14:tracePt t="7140" x="19846925" y="5524500"/>
          <p14:tracePt t="7161" x="19829463" y="5456238"/>
          <p14:tracePt t="7178" x="19813588" y="5387975"/>
          <p14:tracePt t="7189" x="19813588" y="5370513"/>
          <p14:tracePt t="7204" x="19813588" y="5319713"/>
          <p14:tracePt t="7224" x="19813588" y="5302250"/>
          <p14:tracePt t="7252" x="19813588" y="5251450"/>
          <p14:tracePt t="7260" x="19813588" y="5235575"/>
          <p14:tracePt t="7285" x="19813588" y="5200650"/>
          <p14:tracePt t="7299" x="19813588" y="5183188"/>
          <p14:tracePt t="7316" x="19796125" y="5132388"/>
          <p14:tracePt t="7330" x="19796125" y="5116513"/>
          <p14:tracePt t="7339" x="19778663" y="5064125"/>
          <p14:tracePt t="7369" x="19778663" y="5030788"/>
          <p14:tracePt t="7716" x="19778663" y="5048250"/>
          <p14:tracePt t="7740" x="19778663" y="5081588"/>
          <p14:tracePt t="7754" x="19778663" y="5099050"/>
          <p14:tracePt t="7805" x="19778663" y="5116513"/>
          <p14:tracePt t="7821" x="19778663" y="5132388"/>
          <p14:tracePt t="7893" x="19778663" y="5149850"/>
          <p14:tracePt t="7908" x="19762788" y="5167313"/>
          <p14:tracePt t="7924" x="19745325" y="5200650"/>
          <p14:tracePt t="7948" x="19727863" y="5235575"/>
          <p14:tracePt t="8006" x="19727863" y="5251450"/>
          <p14:tracePt t="8013" x="19710400" y="5268913"/>
          <p14:tracePt t="9901" x="19710400" y="5286375"/>
          <p14:tracePt t="9918" x="19659600" y="5421313"/>
          <p14:tracePt t="9924" x="19659600" y="5456238"/>
          <p14:tracePt t="9943" x="19643725" y="5524500"/>
          <p14:tracePt t="9948" x="19643725" y="5540375"/>
          <p14:tracePt t="9964" x="19643725" y="5608638"/>
          <p14:tracePt t="9981" x="19626263" y="5676900"/>
          <p14:tracePt t="9998" x="19626263" y="5727700"/>
          <p14:tracePt t="10019" x="19626263" y="5745163"/>
          <p14:tracePt t="10120" x="19626263" y="5761038"/>
          <p14:tracePt t="10127" x="19626263" y="5795963"/>
          <p14:tracePt t="10149" x="19626263" y="5880100"/>
          <p14:tracePt t="10166" x="19592925" y="5932488"/>
          <p14:tracePt t="10188" x="19592925" y="5948363"/>
          <p14:tracePt t="10214" x="19575463" y="5965825"/>
          <p14:tracePt t="10236" x="19575463" y="5999163"/>
          <p14:tracePt t="10307" x="19575463" y="6016625"/>
          <p14:tracePt t="10317" x="19558000" y="6034088"/>
          <p14:tracePt t="10345" x="19524663" y="6084888"/>
          <p14:tracePt t="10353" x="19507200" y="6118225"/>
          <p14:tracePt t="10366" x="19456400" y="6153150"/>
          <p14:tracePt t="10380" x="19456400" y="6169025"/>
          <p14:tracePt t="10404" x="19388138" y="6203950"/>
          <p14:tracePt t="10416" x="19388138" y="6221413"/>
          <p14:tracePt t="10453" x="19370675" y="6221413"/>
          <p14:tracePt t="10549" x="19251613" y="6221413"/>
          <p14:tracePt t="10566" x="19167475" y="6237288"/>
          <p14:tracePt t="10581" x="19116675" y="6237288"/>
          <p14:tracePt t="10604" x="19065875" y="6237288"/>
          <p14:tracePt t="11473" x="19048413" y="6237288"/>
          <p14:tracePt t="11484" x="18997613" y="6237288"/>
          <p14:tracePt t="11500" x="18962688" y="6254750"/>
          <p14:tracePt t="11517" x="18911888" y="6254750"/>
          <p14:tracePt t="11532" x="18878550" y="6254750"/>
          <p14:tracePt t="11548" x="18845213" y="6272213"/>
          <p14:tracePt t="11574" x="18726150" y="6305550"/>
          <p14:tracePt t="11587" x="18691225" y="6323013"/>
          <p14:tracePt t="11717" x="18675350" y="6338888"/>
          <p14:tracePt t="11741" x="18622963" y="6356350"/>
          <p14:tracePt t="11764" x="18607088" y="6356350"/>
          <p14:tracePt t="11772" x="18589625" y="6373813"/>
          <p14:tracePt t="11789" x="18556288" y="6391275"/>
          <p14:tracePt t="11827" x="18521363" y="6391275"/>
          <p14:tracePt t="11855" x="18503900" y="6391275"/>
          <p14:tracePt t="11887" x="18453100" y="6391275"/>
          <p14:tracePt t="11900" x="18368963" y="6391275"/>
          <p14:tracePt t="11917" x="18249900" y="6391275"/>
          <p14:tracePt t="11933" x="18097500" y="6391275"/>
          <p14:tracePt t="11949" x="17960975" y="6391275"/>
          <p14:tracePt t="11973" x="17808575" y="6391275"/>
          <p14:tracePt t="11990" x="17740313" y="6391275"/>
          <p14:tracePt t="12006" x="17722850" y="6391275"/>
          <p14:tracePt t="12020" x="17672050" y="6391275"/>
          <p14:tracePt t="12036" x="17638713" y="6391275"/>
          <p14:tracePt t="12052" x="17570450" y="6391275"/>
          <p14:tracePt t="12060" x="17552988" y="6391275"/>
          <p14:tracePt t="12072" x="17519650" y="6391275"/>
          <p14:tracePt t="12086" x="17468850" y="6391275"/>
          <p14:tracePt t="12112" x="17400588" y="6391275"/>
          <p14:tracePt t="12117" x="17383125" y="6391275"/>
          <p14:tracePt t="12141" x="17349788" y="6407150"/>
          <p14:tracePt t="12147" x="17332325" y="6407150"/>
          <p14:tracePt t="12188" x="17264063" y="6407150"/>
          <p14:tracePt t="12215" x="17162463" y="6407150"/>
          <p14:tracePt t="12221" x="17145000" y="6407150"/>
          <p14:tracePt t="12237" x="17076738" y="6407150"/>
          <p14:tracePt t="12253" x="16992600" y="6407150"/>
          <p14:tracePt t="12277" x="16891000" y="6407150"/>
          <p14:tracePt t="12292" x="16703675" y="6407150"/>
          <p14:tracePt t="12312" x="16483013" y="6407150"/>
          <p14:tracePt t="12323" x="16278225" y="6407150"/>
          <p14:tracePt t="12340" x="16125825" y="6407150"/>
          <p14:tracePt t="12402" x="16075025" y="6407150"/>
          <p14:tracePt t="12497" x="16057563" y="6407150"/>
          <p14:tracePt t="12514" x="16040100" y="6407150"/>
          <p14:tracePt t="12797" x="16057563" y="6373813"/>
          <p14:tracePt t="12804" x="16057563" y="6288088"/>
          <p14:tracePt t="13068" x="16040100" y="6272213"/>
          <p14:tracePt t="13079" x="16024225" y="6272213"/>
          <p14:tracePt t="13109" x="15989300" y="6272213"/>
          <p14:tracePt t="13132" x="15989300" y="6288088"/>
          <p14:tracePt t="13419" x="15989300" y="6305550"/>
          <p14:tracePt t="13425" x="16006763" y="6305550"/>
          <p14:tracePt t="13435" x="16092488" y="6305550"/>
          <p14:tracePt t="13451" x="16209963" y="6272213"/>
          <p14:tracePt t="13484" x="16295688" y="6272213"/>
          <p14:tracePt t="13550" x="16313150" y="6272213"/>
          <p14:tracePt t="13564" x="16346488" y="6254750"/>
          <p14:tracePt t="13580" x="16414750" y="6237288"/>
          <p14:tracePt t="13595" x="16498888" y="6221413"/>
          <p14:tracePt t="13611" x="16567150" y="6221413"/>
          <p14:tracePt t="13627" x="16668750" y="6203950"/>
          <p14:tracePt t="13642" x="16805275" y="6186488"/>
          <p14:tracePt t="13658" x="16992600" y="6153150"/>
          <p14:tracePt t="13676" x="17230725" y="6118225"/>
          <p14:tracePt t="13693" x="17314863" y="6118225"/>
          <p14:tracePt t="13716" x="17332325" y="6102350"/>
          <p14:tracePt t="13727" x="17349788" y="6102350"/>
          <p14:tracePt t="13750" x="17365663" y="6067425"/>
          <p14:tracePt t="13757" x="17383125" y="6067425"/>
          <p14:tracePt t="13764" x="17400588" y="6049963"/>
          <p14:tracePt t="13777" x="17416463" y="6049963"/>
          <p14:tracePt t="13797" x="17502188" y="6016625"/>
          <p14:tracePt t="13811" x="17570450" y="6016625"/>
          <p14:tracePt t="13819" x="17603788" y="6016625"/>
          <p14:tracePt t="13836" x="17672050" y="5999163"/>
          <p14:tracePt t="13852" x="17740313" y="5999163"/>
          <p14:tracePt t="13879" x="17927638" y="5983288"/>
          <p14:tracePt t="13891" x="18097500" y="5932488"/>
          <p14:tracePt t="13908" x="18249900" y="5915025"/>
          <p14:tracePt t="13923" x="18318163" y="5897563"/>
          <p14:tracePt t="13940" x="18334038" y="5897563"/>
          <p14:tracePt t="14020" x="18368963" y="5897563"/>
          <p14:tracePt t="14031" x="18386425" y="5897563"/>
          <p14:tracePt t="14039" x="18402300" y="5897563"/>
          <p14:tracePt t="14053" x="18453100" y="5897563"/>
          <p14:tracePt t="14063" x="18470563" y="5897563"/>
          <p14:tracePt t="14109" x="18521363" y="5897563"/>
          <p14:tracePt t="14133" x="18538825" y="5897563"/>
          <p14:tracePt t="14148" x="18556288" y="5897563"/>
          <p14:tracePt t="14441" x="18589625" y="5897563"/>
          <p14:tracePt t="14587" x="18607088" y="5915025"/>
          <p14:tracePt t="14601" x="18607088" y="5932488"/>
          <p14:tracePt t="14616" x="18607088" y="5999163"/>
          <p14:tracePt t="14628" x="18607088" y="6067425"/>
          <p14:tracePt t="14650" x="18607088" y="6118225"/>
          <p14:tracePt t="14665" x="18607088" y="6135688"/>
          <p14:tracePt t="14749" x="18607088" y="6186488"/>
          <p14:tracePt t="14757" x="18607088" y="6203950"/>
          <p14:tracePt t="14765" x="18607088" y="6221413"/>
          <p14:tracePt t="14781" x="18607088" y="6237288"/>
          <p14:tracePt t="14796" x="18607088" y="6254750"/>
          <p14:tracePt t="14812" x="18607088" y="6288088"/>
          <p14:tracePt t="14829" x="18589625" y="6305550"/>
          <p14:tracePt t="14860" x="18589625" y="6323013"/>
          <p14:tracePt t="15045" x="18589625" y="6356350"/>
          <p14:tracePt t="15062" x="18589625" y="6373813"/>
          <p14:tracePt t="15102" x="18572163" y="6424613"/>
          <p14:tracePt t="15118" x="18572163" y="6442075"/>
          <p14:tracePt t="15204" x="18556288" y="6475413"/>
          <p14:tracePt t="15213" x="18556288" y="6492875"/>
          <p14:tracePt t="15228" x="18538825" y="6510338"/>
          <p14:tracePt t="15246" x="18538825" y="6543675"/>
          <p14:tracePt t="15266" x="18538825" y="6561138"/>
          <p14:tracePt t="15282" x="18538825" y="6577013"/>
          <p14:tracePt t="15299" x="18538825" y="6594475"/>
          <p14:tracePt t="15324" x="18538825" y="6611938"/>
          <p14:tracePt t="15364" x="18538825" y="6627813"/>
          <p14:tracePt t="15407" x="18538825" y="6662738"/>
          <p14:tracePt t="15414" x="18538825" y="6680200"/>
          <p14:tracePt t="15432" x="18538825" y="6696075"/>
          <p14:tracePt t="15442" x="18538825" y="6713538"/>
          <p14:tracePt t="15468" x="18538825" y="6764338"/>
          <p14:tracePt t="15484" x="18538825" y="6781800"/>
          <p14:tracePt t="15559" x="18538825" y="6815138"/>
          <p14:tracePt t="15593" x="18538825" y="6850063"/>
          <p14:tracePt t="15612" x="18538825" y="6865938"/>
          <p14:tracePt t="15669" x="18538825" y="6883400"/>
          <p14:tracePt t="21419" x="18470563" y="6985000"/>
          <p14:tracePt t="21430" x="18368963" y="7019925"/>
          <p14:tracePt t="21445" x="18267363" y="7053263"/>
          <p14:tracePt t="21462" x="18181638" y="7070725"/>
          <p14:tracePt t="21483" x="18148300" y="7070725"/>
          <p14:tracePt t="21547" x="18045113" y="7104063"/>
          <p14:tracePt t="21564" x="17943513" y="7104063"/>
          <p14:tracePt t="21579" x="17808575" y="7104063"/>
          <p14:tracePt t="21605" x="17519650" y="7104063"/>
          <p14:tracePt t="21622" x="17145000" y="7104063"/>
          <p14:tracePt t="21630" x="16975138" y="7104063"/>
          <p14:tracePt t="21650" x="16686213" y="7104063"/>
          <p14:tracePt t="21661" x="16379825" y="7104063"/>
          <p14:tracePt t="21677" x="16194088" y="7104063"/>
          <p14:tracePt t="21685" x="16159163" y="7104063"/>
          <p14:tracePt t="21700" x="16075025" y="7104063"/>
          <p14:tracePt t="21717" x="15989300" y="7104063"/>
          <p14:tracePt t="21733" x="15836900" y="7104063"/>
          <p14:tracePt t="21749" x="15649575" y="7104063"/>
          <p14:tracePt t="21765" x="15446375" y="7104063"/>
          <p14:tracePt t="21780" x="15241588" y="7104063"/>
          <p14:tracePt t="21804" x="15089188" y="7104063"/>
          <p14:tracePt t="21820" x="15020925" y="7104063"/>
          <p14:tracePt t="21840" x="14885988" y="7088188"/>
          <p14:tracePt t="21853" x="14647863" y="7070725"/>
          <p14:tracePt t="21866" x="14511338" y="7070725"/>
          <p14:tracePt t="21880" x="14189075" y="7070725"/>
          <p14:tracePt t="21885" x="14052550" y="7070725"/>
          <p14:tracePt t="21901" x="13798550" y="7070725"/>
          <p14:tracePt t="21917" x="13679488" y="7070725"/>
          <p14:tracePt t="21932" x="13611225" y="7070725"/>
          <p14:tracePt t="21947" x="13560425" y="7070725"/>
          <p14:tracePt t="21974" x="13441363" y="7070725"/>
          <p14:tracePt t="21987" x="13304838" y="7070725"/>
          <p14:tracePt t="22005" x="13033375" y="7070725"/>
          <p14:tracePt t="22020" x="12914313" y="7070725"/>
          <p14:tracePt t="22039" x="12777788" y="7070725"/>
          <p14:tracePt t="22060" x="12539663" y="7070725"/>
          <p14:tracePt t="22078" x="12336463" y="7070725"/>
          <p14:tracePt t="22100" x="12098338" y="7070725"/>
          <p14:tracePt t="22115" x="11928475" y="7070725"/>
          <p14:tracePt t="22138" x="11809413" y="7070725"/>
          <p14:tracePt t="22152" x="11657013" y="7019925"/>
          <p14:tracePt t="22164" x="11606213" y="7019925"/>
          <p14:tracePt t="22244" x="11555413" y="7002463"/>
          <p14:tracePt t="22252" x="11487150" y="6951663"/>
          <p14:tracePt t="22270" x="11368088" y="6951663"/>
          <p14:tracePt t="22284" x="11249025" y="6951663"/>
          <p14:tracePt t="22300" x="11147425" y="6951663"/>
          <p14:tracePt t="22318" x="11079163" y="6951663"/>
          <p14:tracePt t="22444" x="11061700" y="6934200"/>
          <p14:tracePt t="22454" x="11079163" y="6916738"/>
          <p14:tracePt t="22468" x="11129963" y="6900863"/>
          <p14:tracePt t="22812" x="11147425" y="6883400"/>
          <p14:tracePt t="23474" x="11180763" y="6883400"/>
          <p14:tracePt t="23715" x="11198225" y="6865938"/>
          <p14:tracePt t="44221" x="11028363" y="6850063"/>
          <p14:tracePt t="44227" x="10772775" y="7035800"/>
          <p14:tracePt t="44245" x="10534650" y="7189788"/>
          <p14:tracePt t="44260" x="10144125" y="7342188"/>
          <p14:tracePt t="44278" x="9617075" y="7478713"/>
          <p14:tracePt t="44293" x="9294813" y="7580313"/>
          <p14:tracePt t="44307" x="9091613" y="7613650"/>
          <p14:tracePt t="44322" x="8955088" y="7597775"/>
          <p14:tracePt t="44345" x="8818563" y="7666038"/>
          <p14:tracePt t="44363" x="8632825" y="7699375"/>
          <p14:tracePt t="44380" x="8462963" y="7716838"/>
          <p14:tracePt t="44395" x="8326438" y="7716838"/>
          <p14:tracePt t="44412" x="8207375" y="7716838"/>
          <p14:tracePt t="44428" x="8121650" y="7716838"/>
          <p14:tracePt t="44484" x="8004175" y="7767638"/>
          <p14:tracePt t="44496" x="7986713" y="7767638"/>
          <p14:tracePt t="44513" x="7781925" y="7835900"/>
          <p14:tracePt t="44523" x="7612063" y="7835900"/>
          <p14:tracePt t="44538" x="7493000" y="7767638"/>
          <p14:tracePt t="44780" x="7442200" y="7767638"/>
          <p14:tracePt t="44796" x="7256463" y="7767638"/>
          <p14:tracePt t="44812" x="7188200" y="7767638"/>
          <p14:tracePt t="44828" x="7137400" y="7783513"/>
          <p14:tracePt t="44844" x="7119938" y="7783513"/>
          <p14:tracePt t="44883" x="7085013" y="7783513"/>
          <p14:tracePt t="44900" x="6950075" y="7851775"/>
          <p14:tracePt t="44908" x="6881813" y="7886700"/>
          <p14:tracePt t="44925" x="6831013" y="7886700"/>
          <p14:tracePt t="44942" x="6780213" y="7886700"/>
          <p14:tracePt t="44949" x="6745288" y="7886700"/>
          <p14:tracePt t="44963" x="6711950" y="7886700"/>
          <p14:tracePt t="44982" x="6694488" y="7886700"/>
          <p14:tracePt t="44997" x="6661150" y="7920038"/>
          <p14:tracePt t="45196" x="6643688" y="7920038"/>
          <p14:tracePt t="45291" x="6626225" y="7920038"/>
          <p14:tracePt t="45319" x="6626225" y="7970838"/>
          <p14:tracePt t="45521" x="6626225" y="8005763"/>
          <p14:tracePt t="45531" x="6643688" y="8005763"/>
          <p14:tracePt t="45546" x="6643688" y="8039100"/>
          <p14:tracePt t="45571" x="6678613" y="8056563"/>
          <p14:tracePt t="45678" x="6694488" y="8074025"/>
          <p14:tracePt t="45706" x="6694488" y="8107363"/>
          <p14:tracePt t="45746" x="6711950" y="8124825"/>
          <p14:tracePt t="45891" x="6711950" y="8140700"/>
          <p14:tracePt t="45905" x="6643688" y="8124825"/>
          <p14:tracePt t="45919" x="6643688" y="8107363"/>
          <p14:tracePt t="46195" x="6610350" y="8124825"/>
          <p14:tracePt t="46203" x="6592888" y="8140700"/>
          <p14:tracePt t="46436" x="6592888" y="8158163"/>
          <p14:tracePt t="46451" x="6575425" y="8175625"/>
          <p14:tracePt t="46476" x="6559550" y="8226425"/>
          <p14:tracePt t="46500" x="6559550" y="8243888"/>
          <p14:tracePt t="46522" x="6559550" y="8277225"/>
          <p14:tracePt t="46547" x="6559550" y="8294688"/>
          <p14:tracePt t="50845" x="6661150" y="8310563"/>
          <p14:tracePt t="50859" x="7051675" y="8310563"/>
          <p14:tracePt t="50884" x="7408863" y="8310563"/>
          <p14:tracePt t="50902" x="7646988" y="8277225"/>
          <p14:tracePt t="50916" x="7850188" y="8208963"/>
          <p14:tracePt t="50932" x="8139113" y="8208963"/>
          <p14:tracePt t="50950" x="8496300" y="8208963"/>
          <p14:tracePt t="50956" x="8716963" y="8208963"/>
          <p14:tracePt t="50963" x="8937625" y="8208963"/>
          <p14:tracePt t="50980" x="9413875" y="8208963"/>
          <p14:tracePt t="51001" x="9890125" y="8208963"/>
          <p14:tracePt t="51011" x="10399713" y="8208963"/>
          <p14:tracePt t="51027" x="10807700" y="8208963"/>
          <p14:tracePt t="51044" x="11079163" y="8208963"/>
          <p14:tracePt t="51061" x="11215688" y="8208963"/>
          <p14:tracePt t="51091" x="11299825" y="8208963"/>
          <p14:tracePt t="51100" x="11317288" y="8208963"/>
          <p14:tracePt t="51114" x="11333163" y="8208963"/>
          <p14:tracePt t="51131" x="11385550" y="8175625"/>
          <p14:tracePt t="51148" x="11452225" y="8158163"/>
          <p14:tracePt t="51178" x="11657013" y="8107363"/>
          <p14:tracePt t="51198" x="11945938" y="8056563"/>
          <p14:tracePt t="51212" x="12319000" y="8056563"/>
          <p14:tracePt t="51229" x="12658725" y="8056563"/>
          <p14:tracePt t="51248" x="12947650" y="8056563"/>
          <p14:tracePt t="51259" x="13101638" y="8074025"/>
          <p14:tracePt t="51294" x="13117513" y="8074025"/>
          <p14:tracePt t="51572" x="13066713" y="8074025"/>
          <p14:tracePt t="51581" x="13015913" y="8089900"/>
          <p14:tracePt t="51596" x="12965113" y="8158163"/>
          <p14:tracePt t="51620" x="12880975" y="8208963"/>
          <p14:tracePt t="51721" x="12863513" y="8208963"/>
          <p14:tracePt t="51741" x="12846050" y="8226425"/>
          <p14:tracePt t="51766" x="12828588" y="8226425"/>
          <p14:tracePt t="51780" x="12795250" y="8243888"/>
          <p14:tracePt t="51804" x="12761913" y="8243888"/>
          <p14:tracePt t="51956" x="12744450" y="8243888"/>
          <p14:tracePt t="51964" x="12709525" y="8243888"/>
          <p14:tracePt t="51980" x="12693650" y="8243888"/>
          <p14:tracePt t="52088" x="12625388" y="8243888"/>
          <p14:tracePt t="52100" x="12607925" y="8243888"/>
          <p14:tracePt t="52116" x="12592050" y="8243888"/>
          <p14:tracePt t="52133" x="12557125" y="8243888"/>
          <p14:tracePt t="52150" x="12523788" y="8243888"/>
          <p14:tracePt t="52198" x="12506325" y="8243888"/>
          <p14:tracePt t="52248" x="12488863" y="8243888"/>
          <p14:tracePt t="63105" x="12472988" y="8243888"/>
          <p14:tracePt t="63218" x="12285663" y="8464550"/>
          <p14:tracePt t="63233" x="12030075" y="8804275"/>
          <p14:tracePt t="63248" x="11895138" y="9007475"/>
          <p14:tracePt t="63264" x="11776075" y="9177338"/>
          <p14:tracePt t="63280" x="11741150" y="9263063"/>
          <p14:tracePt t="63296" x="11657013" y="9347200"/>
          <p14:tracePt t="63312" x="11622088" y="9415463"/>
          <p14:tracePt t="63327" x="11588750" y="9450388"/>
          <p14:tracePt t="63343" x="11520488" y="9518650"/>
          <p14:tracePt t="63358" x="11487150" y="9585325"/>
          <p14:tracePt t="63374" x="11452225" y="9585325"/>
          <p14:tracePt t="63390" x="11368088" y="9671050"/>
          <p14:tracePt t="63405" x="11266488" y="9755188"/>
          <p14:tracePt t="63421" x="11180763" y="9823450"/>
          <p14:tracePt t="63436" x="11010900" y="9909175"/>
          <p14:tracePt t="63452" x="10858500" y="10028238"/>
          <p14:tracePt t="63468" x="10756900" y="10112375"/>
          <p14:tracePt t="63484" x="10704513" y="10163175"/>
          <p14:tracePt t="63499" x="10671175" y="10198100"/>
          <p14:tracePt t="63515" x="10585450" y="10333038"/>
          <p14:tracePt t="63531" x="10483850" y="10504488"/>
          <p14:tracePt t="63546" x="10399713" y="10621963"/>
          <p14:tracePt t="63562" x="10331450" y="10690225"/>
          <p14:tracePt t="63578" x="10313988" y="10690225"/>
          <p14:tracePt t="63593" x="10313988" y="10725150"/>
          <p14:tracePt t="63609" x="10313988" y="10741025"/>
          <p14:tracePt t="63632" x="10280650" y="10793413"/>
          <p14:tracePt t="63633" x="10280650" y="10860088"/>
          <p14:tracePt t="63640" x="10280650" y="10963275"/>
          <p14:tracePt t="63656" x="10280650" y="10996613"/>
          <p14:tracePt t="63671" x="10263188" y="11064875"/>
          <p14:tracePt t="63687" x="10245725" y="11098213"/>
          <p14:tracePt t="63703" x="10212388" y="11166475"/>
          <p14:tracePt t="63718" x="10194925" y="11217275"/>
          <p14:tracePt t="63743" x="10194925" y="11234738"/>
          <p14:tracePt t="63771" x="10194925" y="11268075"/>
          <p14:tracePt t="63837" x="10194925" y="11285538"/>
          <p14:tracePt t="63844" x="10194925" y="11303000"/>
          <p14:tracePt t="64648" x="10194925" y="11318875"/>
          <p14:tracePt t="65963" x="10194925" y="11303000"/>
          <p14:tracePt t="65979" x="10194925" y="11268075"/>
          <p14:tracePt t="66006" x="10194925" y="11252200"/>
          <p14:tracePt t="66033" x="10194925" y="11217275"/>
          <p14:tracePt t="66058" x="10194925" y="11199813"/>
          <p14:tracePt t="66066" x="10194925" y="11183938"/>
          <p14:tracePt t="66102" x="10212388" y="11166475"/>
          <p14:tracePt t="66108" x="10212388" y="11149013"/>
          <p14:tracePt t="66146" x="10212388" y="11133138"/>
          <p14:tracePt t="66204" x="10212388" y="11115675"/>
          <p14:tracePt t="66227" x="10212388" y="11098213"/>
          <p14:tracePt t="66251" x="10212388" y="11082338"/>
          <p14:tracePt t="66268" x="10229850" y="11047413"/>
          <p14:tracePt t="66283" x="10229850" y="11014075"/>
          <p14:tracePt t="66302" x="10229850" y="10979150"/>
          <p14:tracePt t="66308" x="10229850" y="10963275"/>
          <p14:tracePt t="66331" x="10229850" y="10945813"/>
          <p14:tracePt t="66342" x="10245725" y="10928350"/>
          <p14:tracePt t="66387" x="10263188" y="10895013"/>
          <p14:tracePt t="66421" x="10263188" y="10826750"/>
          <p14:tracePt t="66452" x="10263188" y="10775950"/>
          <p14:tracePt t="66476" x="10245725" y="10758488"/>
          <p14:tracePt t="66507" x="10245725" y="10741025"/>
          <p14:tracePt t="66542" x="10245725" y="10725150"/>
          <p14:tracePt t="66556" x="10245725" y="10690225"/>
          <p14:tracePt t="66573" x="10245725" y="10674350"/>
          <p14:tracePt t="66589" x="10245725" y="10656888"/>
          <p14:tracePt t="66621" x="10245725" y="10621963"/>
          <p14:tracePt t="66644" x="10245725" y="10571163"/>
          <p14:tracePt t="66656" x="10245725" y="10555288"/>
          <p14:tracePt t="66681" x="10245725" y="10520363"/>
          <p14:tracePt t="66692" x="10245725" y="10469563"/>
          <p14:tracePt t="66709" x="10245725" y="10452100"/>
          <p14:tracePt t="66724" x="10263188" y="10436225"/>
          <p14:tracePt t="66790" x="10280650" y="10418763"/>
          <p14:tracePt t="66811" x="10280650" y="10385425"/>
          <p14:tracePt t="66822" x="10280650" y="10367963"/>
          <p14:tracePt t="66838" x="10280650" y="10350500"/>
          <p14:tracePt t="66877" x="10280650" y="10317163"/>
          <p14:tracePt t="66890" x="10280650" y="10299700"/>
          <p14:tracePt t="66906" x="10298113" y="10266363"/>
          <p14:tracePt t="66925" x="10331450" y="10231438"/>
          <p14:tracePt t="66940" x="10331450" y="10213975"/>
          <p14:tracePt t="66979" x="10364788" y="10180638"/>
          <p14:tracePt t="67072" x="10382250" y="10147300"/>
          <p14:tracePt t="67107" x="10399713" y="10096500"/>
          <p14:tracePt t="67163" x="10399713" y="10079038"/>
          <p14:tracePt t="67235" x="10415588" y="10061575"/>
          <p14:tracePt t="67267" x="10415588" y="10044113"/>
          <p14:tracePt t="67291" x="10433050" y="10028238"/>
          <p14:tracePt t="80029" x="10433050" y="9993313"/>
          <p14:tracePt t="80036" x="10433050" y="9959975"/>
          <p14:tracePt t="80052" x="10433050" y="9942513"/>
          <p14:tracePt t="80500" x="10415588" y="9942513"/>
          <p14:tracePt t="80507" x="10382250" y="9909175"/>
          <p14:tracePt t="80526" x="10382250" y="9874250"/>
          <p14:tracePt t="80547" x="10382250" y="9823450"/>
          <p14:tracePt t="81899" x="10280650" y="9858375"/>
          <p14:tracePt t="81907" x="10229850" y="9942513"/>
          <p14:tracePt t="81923" x="10144125" y="10044113"/>
          <p14:tracePt t="81939" x="10075863" y="10129838"/>
          <p14:tracePt t="81948" x="10075863" y="10147300"/>
          <p14:tracePt t="81964" x="10009188" y="10231438"/>
          <p14:tracePt t="81980" x="9956800" y="10299700"/>
          <p14:tracePt t="81995" x="9923463" y="10350500"/>
          <p14:tracePt t="82011" x="9821863" y="10418763"/>
          <p14:tracePt t="82027" x="9720263" y="10520363"/>
          <p14:tracePt t="82042" x="9667875" y="10571163"/>
          <p14:tracePt t="82067" x="9566275" y="10606088"/>
          <p14:tracePt t="82088" x="9482138" y="10674350"/>
          <p14:tracePt t="82099" x="9413875" y="10741025"/>
          <p14:tracePt t="82138" x="9363075" y="10775950"/>
          <p14:tracePt t="82150" x="9158288" y="10809288"/>
          <p14:tracePt t="82165" x="8988425" y="10895013"/>
          <p14:tracePt t="82186" x="8886825" y="10910888"/>
          <p14:tracePt t="82197" x="8785225" y="10945813"/>
          <p14:tracePt t="82211" x="8632825" y="10996613"/>
          <p14:tracePt t="82230" x="8462963" y="11047413"/>
          <p14:tracePt t="82243" x="8343900" y="11064875"/>
          <p14:tracePt t="82260" x="8326438" y="11064875"/>
          <p14:tracePt t="82275" x="8240713" y="11098213"/>
          <p14:tracePt t="82291" x="8224838" y="11098213"/>
          <p14:tracePt t="82308" x="8037513" y="11149013"/>
          <p14:tracePt t="82323" x="7867650" y="11166475"/>
          <p14:tracePt t="82338" x="7781925" y="11166475"/>
          <p14:tracePt t="82354" x="7527925" y="11217275"/>
          <p14:tracePt t="82370" x="7323138" y="11217275"/>
          <p14:tracePt t="82385" x="7170738" y="11234738"/>
          <p14:tracePt t="82401" x="7051675" y="11252200"/>
          <p14:tracePt t="82417" x="6932613" y="11268075"/>
          <p14:tracePt t="82432" x="6797675" y="11268075"/>
          <p14:tracePt t="82450" x="6678613" y="11268075"/>
          <p14:tracePt t="82466" x="6643688" y="11268075"/>
          <p14:tracePt t="82486" x="6592888" y="11268075"/>
          <p14:tracePt t="82499" x="6575425" y="11268075"/>
          <p14:tracePt t="82511" x="6559550" y="11268075"/>
          <p14:tracePt t="82546" x="6542088" y="11268075"/>
          <p14:tracePt t="82557" x="6524625" y="11268075"/>
          <p14:tracePt t="82564" x="6389688" y="11268075"/>
          <p14:tracePt t="82580" x="6354763" y="11183938"/>
          <p14:tracePt t="82599" x="6338888" y="11149013"/>
          <p14:tracePt t="82850" x="6338888" y="11098213"/>
          <p14:tracePt t="82866" x="6338888" y="11082338"/>
          <p14:tracePt t="83114" x="6321425" y="11064875"/>
          <p14:tracePt t="83210" x="6321425" y="11047413"/>
          <p14:tracePt t="83234" x="6321425" y="11029950"/>
          <p14:tracePt t="83370" x="6372225" y="11029950"/>
          <p14:tracePt t="83378" x="6405563" y="11029950"/>
          <p14:tracePt t="83403" x="6456363" y="11029950"/>
          <p14:tracePt t="83419" x="6491288" y="11029950"/>
          <p14:tracePt t="83426" x="6508750" y="11029950"/>
          <p14:tracePt t="83450" x="6524625" y="11029950"/>
          <p14:tracePt t="83644" x="6542088" y="11029950"/>
          <p14:tracePt t="83685" x="6559550" y="11029950"/>
          <p14:tracePt t="83949" x="6575425" y="11029950"/>
          <p14:tracePt t="83957" x="6610350" y="11029950"/>
          <p14:tracePt t="83979" x="6678613" y="11098213"/>
          <p14:tracePt t="88795" x="6711950" y="11098213"/>
          <p14:tracePt t="88811" x="7018338" y="11098213"/>
          <p14:tracePt t="88840" x="7527925" y="11166475"/>
          <p14:tracePt t="88848" x="7697788" y="11166475"/>
          <p14:tracePt t="88870" x="8224838" y="11252200"/>
          <p14:tracePt t="88886" x="8462963" y="11268075"/>
          <p14:tracePt t="88896" x="8597900" y="11268075"/>
          <p14:tracePt t="88915" x="8904288" y="11318875"/>
          <p14:tracePt t="88937" x="9158288" y="11336338"/>
          <p14:tracePt t="88953" x="9396413" y="11336338"/>
          <p14:tracePt t="88964" x="9667875" y="11336338"/>
          <p14:tracePt t="88979" x="9956800" y="11336338"/>
          <p14:tracePt t="88996" x="10245725" y="11336338"/>
          <p14:tracePt t="89014" x="10483850" y="11336338"/>
          <p14:tracePt t="89036" x="10772775" y="11336338"/>
          <p14:tracePt t="89052" x="10909300" y="11336338"/>
          <p14:tracePt t="89068" x="10977563" y="11336338"/>
          <p14:tracePt t="89084" x="11028363" y="11336338"/>
          <p14:tracePt t="89099" x="11129963" y="11336338"/>
          <p14:tracePt t="89124" x="11231563" y="11336338"/>
          <p14:tracePt t="89136" x="11368088" y="11336338"/>
          <p14:tracePt t="89147" x="11503025" y="11336338"/>
          <p14:tracePt t="89164" x="11639550" y="11336338"/>
          <p14:tracePt t="89179" x="11826875" y="11336338"/>
          <p14:tracePt t="89196" x="11996738" y="11318875"/>
          <p14:tracePt t="89215" x="12149138" y="11303000"/>
          <p14:tracePt t="89239" x="12336463" y="11234738"/>
          <p14:tracePt t="89267" x="12369800" y="11199813"/>
          <p14:tracePt t="89475" x="12369800" y="11183938"/>
          <p14:tracePt t="89666" x="12336463" y="11183938"/>
          <p14:tracePt t="89884" x="12319000" y="11183938"/>
          <p14:tracePt t="91044" x="12303125" y="11183938"/>
          <p14:tracePt t="92147" x="12250738" y="11183938"/>
          <p14:tracePt t="92156" x="12199938" y="11285538"/>
          <p14:tracePt t="92171" x="12115800" y="11422063"/>
          <p14:tracePt t="92214" x="12065000" y="11455400"/>
          <p14:tracePt t="92874" x="12065000" y="11437938"/>
          <p14:tracePt t="92881" x="12065000" y="11404600"/>
          <p14:tracePt t="92891" x="12080875" y="11387138"/>
          <p14:tracePt t="92915" x="12166600" y="11318875"/>
          <p14:tracePt t="92923" x="12166600" y="11303000"/>
          <p14:tracePt t="92947" x="12234863" y="11252200"/>
          <p14:tracePt t="93061" x="12234863" y="11234738"/>
          <p14:tracePt t="93084" x="12234863" y="11199813"/>
          <p14:tracePt t="93115" x="12234863" y="11166475"/>
          <p14:tracePt t="93130" x="12234863" y="11115675"/>
          <p14:tracePt t="93147" x="12234863" y="11098213"/>
          <p14:tracePt t="93189" x="12234863" y="11047413"/>
          <p14:tracePt t="93227" x="12234863" y="11029950"/>
          <p14:tracePt t="95780" x="12234863" y="11064875"/>
          <p14:tracePt t="95787" x="12234863" y="11115675"/>
          <p14:tracePt t="95803" x="12234863" y="11199813"/>
          <p14:tracePt t="95819" x="12234863" y="11285538"/>
          <p14:tracePt t="95838" x="12285663" y="11437938"/>
          <p14:tracePt t="95850" x="12319000" y="11557000"/>
          <p14:tracePt t="95867" x="12369800" y="11693525"/>
          <p14:tracePt t="95891" x="12387263" y="11726863"/>
          <p14:tracePt t="95903" x="12404725" y="11744325"/>
          <p14:tracePt t="95923" x="12404725" y="11795125"/>
          <p14:tracePt t="95931" x="12404725" y="11812588"/>
          <p14:tracePt t="95955" x="12455525" y="11880850"/>
          <p14:tracePt t="95974" x="12472988" y="11931650"/>
          <p14:tracePt t="95993" x="12506325" y="11949113"/>
          <p14:tracePt t="96022" x="12523788" y="11982450"/>
          <p14:tracePt t="96036" x="12539663" y="12050713"/>
          <p14:tracePt t="96057" x="12592050" y="12134850"/>
          <p14:tracePt t="96068" x="12625388" y="12203113"/>
          <p14:tracePt t="96086" x="12642850" y="12271375"/>
          <p14:tracePt t="96101" x="12676188" y="12322175"/>
          <p14:tracePt t="96124" x="12676188" y="12339638"/>
          <p14:tracePt t="96161" x="12693650" y="12372975"/>
          <p14:tracePt t="96196" x="12693650" y="12390438"/>
          <p14:tracePt t="96229" x="12693650" y="12407900"/>
          <p14:tracePt t="96259" x="12709525" y="12423775"/>
          <p14:tracePt t="96297" x="12744450" y="12441238"/>
          <p14:tracePt t="96364" x="12744450" y="12458700"/>
          <p14:tracePt t="96379" x="12744450" y="12474575"/>
          <p14:tracePt t="96399" x="12761913" y="12509500"/>
          <p14:tracePt t="96428" x="12777788" y="12526963"/>
          <p14:tracePt t="96443" x="12777788" y="12542838"/>
          <p14:tracePt t="96451" x="12777788" y="12560300"/>
          <p14:tracePt t="96477" x="12777788" y="12593638"/>
          <p14:tracePt t="96489" x="12777788" y="12628563"/>
          <p14:tracePt t="109627" x="12777788" y="12646025"/>
          <p14:tracePt t="109644" x="12472988" y="12474575"/>
          <p14:tracePt t="109653" x="12184063" y="12271375"/>
          <p14:tracePt t="109679" x="10790238" y="11303000"/>
          <p14:tracePt t="109692" x="9974263" y="10725150"/>
          <p14:tracePt t="109706" x="9532938" y="10317163"/>
          <p14:tracePt t="109729" x="8886825" y="9585325"/>
          <p14:tracePt t="109739" x="7680325" y="8532813"/>
          <p14:tracePt t="109755" x="6592888" y="7597775"/>
          <p14:tracePt t="109775" x="5505450" y="6662738"/>
          <p14:tracePt t="109789" x="5013325" y="6203950"/>
          <p14:tracePt t="109795" x="4486275" y="5761038"/>
          <p14:tracePt t="109812" x="4111625" y="5405438"/>
          <p14:tracePt t="109828" x="3857625" y="5116513"/>
          <p14:tracePt t="109843" x="3517900" y="4741863"/>
          <p14:tracePt t="109862" x="3143250" y="4384675"/>
          <p14:tracePt t="109879" x="2854325" y="4044950"/>
          <p14:tracePt t="109891" x="2600325" y="3722688"/>
          <p14:tracePt t="109908" x="2413000" y="3416300"/>
          <p14:tracePt t="109931" x="2260600" y="3160713"/>
          <p14:tracePt t="109940" x="2141538" y="2940050"/>
          <p14:tracePt t="109956" x="1971675" y="2736850"/>
          <p14:tracePt t="109973" x="1885950" y="2668588"/>
          <p14:tracePt t="109980" x="1885950" y="2651125"/>
          <p14:tracePt t="110179" x="1885950" y="2633663"/>
          <p14:tracePt t="110195" x="1835150" y="2481263"/>
          <p14:tracePt t="110211" x="1563688" y="2039938"/>
          <p14:tracePt t="110257" x="1173163" y="1054100"/>
          <p14:tracePt t="110297" x="2311400" y="1852613"/>
          <p14:tracePt t="110312" x="2481263" y="1885950"/>
          <p14:tracePt t="110327" x="2514600" y="1870075"/>
          <p14:tracePt t="110343" x="2514600" y="1819275"/>
          <p14:tracePt t="110359" x="2514600" y="1801813"/>
          <p14:tracePt t="110375" x="2413000" y="1716088"/>
          <p14:tracePt t="110404" x="2549525" y="1716088"/>
          <p14:tracePt t="110460" x="2532063" y="1700213"/>
          <p14:tracePt t="110476" x="2463800" y="1614488"/>
          <p14:tracePt t="110492" x="2311400" y="1462088"/>
          <p14:tracePt t="110519" x="2090738" y="1274763"/>
          <p14:tracePt t="110524" x="1801813" y="968375"/>
          <p14:tracePt t="110539" x="1495425" y="628650"/>
          <p14:tracePt t="110555" x="1308100" y="339725"/>
          <p14:tracePt t="110570" x="1206500" y="255588"/>
          <p14:tracePt t="110595" x="1036638" y="17463"/>
          <p14:tracePt t="110772" x="4757738" y="2701925"/>
          <p14:tracePt t="110779" x="5403850" y="3195638"/>
          <p14:tracePt t="110795" x="5148263" y="2990850"/>
          <p14:tracePt t="110815" x="5013325" y="2871788"/>
          <p14:tracePt t="110826" x="4927600" y="2820988"/>
          <p14:tracePt t="110846" x="4826000" y="2787650"/>
          <p14:tracePt t="110861" x="4740275" y="2736850"/>
          <p14:tracePt t="110875" x="4673600" y="2736850"/>
          <p14:tracePt t="110907" x="4570413" y="2719388"/>
          <p14:tracePt t="110915" x="4400550" y="2701925"/>
          <p14:tracePt t="110929" x="4332288" y="2701925"/>
          <p14:tracePt t="110946" x="4230688" y="2668588"/>
          <p14:tracePt t="110955" x="4197350" y="2651125"/>
          <p14:tracePt t="110974" x="4146550" y="2633663"/>
          <p14:tracePt t="110978" x="4095750" y="2600325"/>
          <p14:tracePt t="110997" x="3959225" y="2549525"/>
          <p14:tracePt t="111012" x="3738563" y="2447925"/>
          <p14:tracePt t="111025" x="3652838" y="2397125"/>
          <p14:tracePt t="111044" x="3363913" y="2293938"/>
          <p14:tracePt t="111059" x="3228975" y="2260600"/>
          <p14:tracePt t="111076" x="3109913" y="2260600"/>
          <p14:tracePt t="111095" x="2905125" y="2227263"/>
          <p14:tracePt t="111112" x="2514600" y="2174875"/>
          <p14:tracePt t="111129" x="2090738" y="2159000"/>
          <p14:tracePt t="111162" x="1563688" y="2159000"/>
          <p14:tracePt t="111164" x="1444625" y="2209800"/>
          <p14:tracePt t="111180" x="1274763" y="2397125"/>
          <p14:tracePt t="111195" x="1223963" y="2600325"/>
          <p14:tracePt t="111211" x="1223963" y="2686050"/>
          <p14:tracePt t="112971" x="1155700" y="2498725"/>
          <p14:tracePt t="112979"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5. Results</a:t>
            </a:r>
            <a:endParaRPr/>
          </a:p>
        </p:txBody>
      </p:sp>
      <p:pic>
        <p:nvPicPr>
          <p:cNvPr id="3080" name="Picture 11">
            <a:extLst>
              <a:ext uri="{FF2B5EF4-FFF2-40B4-BE49-F238E27FC236}">
                <a16:creationId xmlns:a16="http://schemas.microsoft.com/office/drawing/2014/main" id="{7BE84751-ADC5-4101-BE7C-07190DD192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5039" y="1470227"/>
            <a:ext cx="9314375" cy="6141346"/>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A picture containing chart&#10;&#10;Description automatically generated">
            <a:extLst>
              <a:ext uri="{FF2B5EF4-FFF2-40B4-BE49-F238E27FC236}">
                <a16:creationId xmlns:a16="http://schemas.microsoft.com/office/drawing/2014/main" id="{6942DB22-7520-4810-A3D4-97C0F51FDA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87775" y="1543050"/>
            <a:ext cx="13338753" cy="606684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9">
            <a:extLst>
              <a:ext uri="{FF2B5EF4-FFF2-40B4-BE49-F238E27FC236}">
                <a16:creationId xmlns:a16="http://schemas.microsoft.com/office/drawing/2014/main" id="{CC4E5226-F1B7-46E5-9DAA-3041FEE1F5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5039" y="7640148"/>
            <a:ext cx="9314375" cy="552721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1" descr="Graphical user interface&#10;&#10;Description automatically generated">
            <a:extLst>
              <a:ext uri="{FF2B5EF4-FFF2-40B4-BE49-F238E27FC236}">
                <a16:creationId xmlns:a16="http://schemas.microsoft.com/office/drawing/2014/main" id="{5D066D19-8BB6-4D10-8194-B7F5151715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67904" y="7640148"/>
            <a:ext cx="9647495" cy="552721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C187CF7-8791-45C7-B642-E9F7B18E05FF}"/>
              </a:ext>
            </a:extLst>
          </p:cNvPr>
          <p:cNvSpPr txBox="1"/>
          <p:nvPr/>
        </p:nvSpPr>
        <p:spPr>
          <a:xfrm>
            <a:off x="14595083" y="11414856"/>
            <a:ext cx="9531445" cy="1200329"/>
          </a:xfrm>
          <a:prstGeom prst="rect">
            <a:avLst/>
          </a:prstGeom>
          <a:solidFill>
            <a:schemeClr val="bg1"/>
          </a:solidFill>
        </p:spPr>
        <p:txBody>
          <a:bodyPr wrap="square">
            <a:spAutoFit/>
          </a:bodyPr>
          <a:lstStyle/>
          <a:p>
            <a:r>
              <a:rPr lang="en-US" sz="2400" dirty="0"/>
              <a:t>&gt;180 MW produced in years but drops to &lt; 180 MW after ~40 years. </a:t>
            </a:r>
          </a:p>
          <a:p>
            <a:endParaRPr lang="en-US" sz="2400" dirty="0"/>
          </a:p>
          <a:p>
            <a:r>
              <a:rPr lang="en-US" sz="2400" dirty="0"/>
              <a:t>The total power produced per year on average is 178 MWh</a:t>
            </a:r>
            <a:endParaRPr lang="en-SG" sz="2400" dirty="0"/>
          </a:p>
        </p:txBody>
      </p:sp>
      <p:sp>
        <p:nvSpPr>
          <p:cNvPr id="17" name="TextBox 16">
            <a:extLst>
              <a:ext uri="{FF2B5EF4-FFF2-40B4-BE49-F238E27FC236}">
                <a16:creationId xmlns:a16="http://schemas.microsoft.com/office/drawing/2014/main" id="{F29EF95A-6859-490E-BF25-4592ECE46C03}"/>
              </a:ext>
            </a:extLst>
          </p:cNvPr>
          <p:cNvSpPr txBox="1"/>
          <p:nvPr/>
        </p:nvSpPr>
        <p:spPr>
          <a:xfrm>
            <a:off x="7008813" y="1937313"/>
            <a:ext cx="3990471" cy="1994608"/>
          </a:xfrm>
          <a:prstGeom prst="rect">
            <a:avLst/>
          </a:prstGeom>
          <a:solidFill>
            <a:schemeClr val="bg1"/>
          </a:solidFill>
        </p:spPr>
        <p:txBody>
          <a:bodyPr wrap="square">
            <a:spAutoFit/>
          </a:bodyPr>
          <a:lstStyle/>
          <a:p>
            <a:r>
              <a:rPr lang="en-US" sz="2400" dirty="0"/>
              <a:t>A polynomial regression function for all 31 runs was constructed between NPV for 50 years and average power produced per year </a:t>
            </a:r>
            <a:endParaRPr lang="en-SG" sz="2400" dirty="0"/>
          </a:p>
        </p:txBody>
      </p:sp>
      <p:sp>
        <p:nvSpPr>
          <p:cNvPr id="19" name="TextBox 18">
            <a:extLst>
              <a:ext uri="{FF2B5EF4-FFF2-40B4-BE49-F238E27FC236}">
                <a16:creationId xmlns:a16="http://schemas.microsoft.com/office/drawing/2014/main" id="{B30A5104-4C67-4968-A9C5-A15B1C7274FD}"/>
              </a:ext>
            </a:extLst>
          </p:cNvPr>
          <p:cNvSpPr txBox="1"/>
          <p:nvPr/>
        </p:nvSpPr>
        <p:spPr>
          <a:xfrm>
            <a:off x="9131618" y="8731699"/>
            <a:ext cx="3990470" cy="3046988"/>
          </a:xfrm>
          <a:prstGeom prst="rect">
            <a:avLst/>
          </a:prstGeom>
          <a:solidFill>
            <a:schemeClr val="bg1"/>
          </a:solidFill>
        </p:spPr>
        <p:txBody>
          <a:bodyPr wrap="square">
            <a:spAutoFit/>
          </a:bodyPr>
          <a:lstStyle/>
          <a:p>
            <a:pPr algn="ctr"/>
            <a:r>
              <a:rPr lang="en-US" sz="2400" dirty="0"/>
              <a:t>Development Plan depicting surface facilities</a:t>
            </a:r>
          </a:p>
          <a:p>
            <a:endParaRPr lang="en-US" sz="2400" dirty="0"/>
          </a:p>
          <a:p>
            <a:r>
              <a:rPr lang="en-US" sz="2400" dirty="0"/>
              <a:t>The team used an SVC method to ensure that each demand location was supplied with the right amount of power</a:t>
            </a:r>
            <a:endParaRPr lang="en-SG" sz="2400" dirty="0"/>
          </a:p>
        </p:txBody>
      </p:sp>
      <p:sp>
        <p:nvSpPr>
          <p:cNvPr id="20" name="TextBox 19">
            <a:extLst>
              <a:ext uri="{FF2B5EF4-FFF2-40B4-BE49-F238E27FC236}">
                <a16:creationId xmlns:a16="http://schemas.microsoft.com/office/drawing/2014/main" id="{A11FCC92-025B-4EBE-A845-D4ECEA04DC0C}"/>
              </a:ext>
            </a:extLst>
          </p:cNvPr>
          <p:cNvSpPr txBox="1"/>
          <p:nvPr/>
        </p:nvSpPr>
        <p:spPr>
          <a:xfrm>
            <a:off x="12193587" y="1937313"/>
            <a:ext cx="10136061" cy="461665"/>
          </a:xfrm>
          <a:prstGeom prst="rect">
            <a:avLst/>
          </a:prstGeom>
          <a:solidFill>
            <a:schemeClr val="bg1"/>
          </a:solidFill>
        </p:spPr>
        <p:txBody>
          <a:bodyPr wrap="square">
            <a:spAutoFit/>
          </a:bodyPr>
          <a:lstStyle/>
          <a:p>
            <a:pPr algn="ctr"/>
            <a:r>
              <a:rPr lang="en-US" sz="2400" dirty="0"/>
              <a:t>One of the earlier runs showing “Sweet Spot” Drill location for 20 wells</a:t>
            </a:r>
            <a:endParaRPr lang="en-SG" sz="2400" dirty="0"/>
          </a:p>
        </p:txBody>
      </p:sp>
      <p:pic>
        <p:nvPicPr>
          <p:cNvPr id="5" name="Video 4">
            <a:hlinkClick r:id="" action="ppaction://media"/>
            <a:extLst>
              <a:ext uri="{FF2B5EF4-FFF2-40B4-BE49-F238E27FC236}">
                <a16:creationId xmlns:a16="http://schemas.microsoft.com/office/drawing/2014/main" id="{D94400B8-1956-4F7F-9D1F-CC36C02B06F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9"/>
          <a:stretch>
            <a:fillRect/>
          </a:stretch>
        </p:blipFill>
        <p:spPr>
          <a:xfrm>
            <a:off x="22815399" y="12537168"/>
            <a:ext cx="1571775" cy="11788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2592"/>
    </mc:Choice>
    <mc:Fallback>
      <p:transition spd="slow" advTm="62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3A86A75C-4F4B-4683-9AE1-C65F6400EC91}">
      <p14:laserTraceLst xmlns:p14="http://schemas.microsoft.com/office/powerpoint/2010/main">
        <p14:tracePtLst>
          <p14:tracePt t="20882" x="5368925" y="3636963"/>
          <p14:tracePt t="20893" x="5421313" y="3671888"/>
          <p14:tracePt t="20898" x="5487988" y="3705225"/>
          <p14:tracePt t="20922" x="6167438" y="4283075"/>
          <p14:tracePt t="20932" x="6405563" y="4435475"/>
          <p14:tracePt t="20945" x="6932613" y="4759325"/>
          <p14:tracePt t="20964" x="7323138" y="4997450"/>
          <p14:tracePt t="20980" x="7596188" y="5149850"/>
          <p14:tracePt t="20994" x="7781925" y="5286375"/>
          <p14:tracePt t="21011" x="7885113" y="5337175"/>
          <p14:tracePt t="21026" x="8139113" y="5489575"/>
          <p14:tracePt t="21044" x="8410575" y="5540375"/>
          <p14:tracePt t="21059" x="8802688" y="5710238"/>
          <p14:tracePt t="21076" x="9209088" y="5846763"/>
          <p14:tracePt t="21081" x="9464675" y="5932488"/>
          <p14:tracePt t="21105" x="10144125" y="6135688"/>
          <p14:tracePt t="21123" x="10501313" y="6305550"/>
          <p14:tracePt t="21147" x="10772775" y="6457950"/>
          <p14:tracePt t="21156" x="11079163" y="6561138"/>
          <p14:tracePt t="21164" x="11198225" y="6594475"/>
          <p14:tracePt t="21193" x="11487150" y="6645275"/>
          <p14:tracePt t="21219" x="11707813" y="6645275"/>
          <p14:tracePt t="21225" x="11741150" y="6645275"/>
          <p14:tracePt t="21241" x="11844338" y="6645275"/>
          <p14:tracePt t="21265" x="11877675" y="6645275"/>
          <p14:tracePt t="21273" x="11911013" y="6645275"/>
          <p14:tracePt t="21310" x="11928475" y="6645275"/>
          <p14:tracePt t="21328" x="11945938" y="6627813"/>
          <p14:tracePt t="21337" x="11996738" y="6611938"/>
          <p14:tracePt t="21354" x="12047538" y="6594475"/>
          <p14:tracePt t="21366" x="12080875" y="6577013"/>
          <p14:tracePt t="21388" x="12149138" y="6543675"/>
          <p14:tracePt t="21405" x="12184063" y="6526213"/>
          <p14:tracePt t="21450" x="12217400" y="6492875"/>
          <p14:tracePt t="21475" x="12250738" y="6475413"/>
          <p14:tracePt t="21498" x="12353925" y="6424613"/>
          <p14:tracePt t="21515" x="12422188" y="6391275"/>
          <p14:tracePt t="21527" x="12455525" y="6373813"/>
          <p14:tracePt t="21550" x="12557125" y="6338888"/>
          <p14:tracePt t="21557" x="12574588" y="6323013"/>
          <p14:tracePt t="21629" x="12607925" y="6305550"/>
          <p14:tracePt t="21642" x="12625388" y="6288088"/>
          <p14:tracePt t="21661" x="12642850" y="6254750"/>
          <p14:tracePt t="21666" x="12642850" y="6237288"/>
          <p14:tracePt t="21683" x="12693650" y="6153150"/>
          <p14:tracePt t="21706" x="12726988" y="6084888"/>
          <p14:tracePt t="21734" x="12761913" y="5999163"/>
          <p14:tracePt t="21755" x="12777788" y="5897563"/>
          <p14:tracePt t="21762" x="12795250" y="5761038"/>
          <p14:tracePt t="21778" x="12828588" y="5694363"/>
          <p14:tracePt t="21793" x="12828588" y="5575300"/>
          <p14:tracePt t="21803" x="12828588" y="5540375"/>
          <p14:tracePt t="21827" x="12846050" y="5438775"/>
          <p14:tracePt t="21834" x="12846050" y="5370513"/>
          <p14:tracePt t="21862" x="12863513" y="5302250"/>
          <p14:tracePt t="21867" x="12880975" y="5302250"/>
          <p14:tracePt t="21900" x="12880975" y="5268913"/>
          <p14:tracePt t="21930" x="12896850" y="5251450"/>
          <p14:tracePt t="21939" x="12914313" y="5235575"/>
          <p14:tracePt t="21947" x="12947650" y="5218113"/>
          <p14:tracePt t="21963" x="13050838" y="5149850"/>
          <p14:tracePt t="21982" x="13117513" y="5099050"/>
          <p14:tracePt t="21994" x="13203238" y="5013325"/>
          <p14:tracePt t="22026" x="13271500" y="4946650"/>
          <p14:tracePt t="22050" x="13304838" y="4911725"/>
          <p14:tracePt t="22058" x="13322300" y="4894263"/>
          <p14:tracePt t="22075" x="13355638" y="4860925"/>
          <p14:tracePt t="22090" x="13390563" y="4827588"/>
          <p14:tracePt t="22118" x="13423900" y="4827588"/>
          <p14:tracePt t="22134" x="13474700" y="4810125"/>
          <p14:tracePt t="22157" x="13560425" y="4792663"/>
          <p14:tracePt t="22162" x="13644563" y="4759325"/>
          <p14:tracePt t="22194" x="14019213" y="4640263"/>
          <p14:tracePt t="22217" x="14257338" y="4572000"/>
          <p14:tracePt t="22230" x="14290675" y="4554538"/>
          <p14:tracePt t="22250" x="14409738" y="4521200"/>
          <p14:tracePt t="22265" x="14427200" y="4503738"/>
          <p14:tracePt t="22274" x="14460538" y="4486275"/>
          <p14:tracePt t="22298" x="14544675" y="4470400"/>
          <p14:tracePt t="22308" x="14579600" y="4470400"/>
          <p14:tracePt t="22327" x="14663738" y="4435475"/>
          <p14:tracePt t="22346" x="14782800" y="4402138"/>
          <p14:tracePt t="22362" x="14868525" y="4402138"/>
          <p14:tracePt t="22365" x="14919325" y="4402138"/>
          <p14:tracePt t="22386" x="15020925" y="4402138"/>
          <p14:tracePt t="22402" x="15106650" y="4402138"/>
          <p14:tracePt t="22418" x="15174913" y="4402138"/>
          <p14:tracePt t="22435" x="15259050" y="4402138"/>
          <p14:tracePt t="22443" x="15309850" y="4402138"/>
          <p14:tracePt t="22468" x="15395575" y="4402138"/>
          <p14:tracePt t="22477" x="15446375" y="4402138"/>
          <p14:tracePt t="22499" x="15547975" y="4402138"/>
          <p14:tracePt t="22514" x="15649575" y="4402138"/>
          <p14:tracePt t="22525" x="15684500" y="4402138"/>
          <p14:tracePt t="22544" x="15836900" y="4452938"/>
          <p14:tracePt t="22553" x="15905163" y="4452938"/>
          <p14:tracePt t="22576" x="16057563" y="4521200"/>
          <p14:tracePt t="22590" x="16125825" y="4572000"/>
          <p14:tracePt t="22606" x="16227425" y="4605338"/>
          <p14:tracePt t="22621" x="16346488" y="4657725"/>
          <p14:tracePt t="22637" x="16448088" y="4724400"/>
          <p14:tracePt t="22659" x="16533813" y="4775200"/>
          <p14:tracePt t="22667" x="16551275" y="4775200"/>
          <p14:tracePt t="22683" x="16602075" y="4827588"/>
          <p14:tracePt t="22693" x="16617950" y="4843463"/>
          <p14:tracePt t="22715" x="16754475" y="4946650"/>
          <p14:tracePt t="22721" x="16787813" y="4979988"/>
          <p14:tracePt t="22745" x="17043400" y="5132388"/>
          <p14:tracePt t="22761" x="17162463" y="5200650"/>
          <p14:tracePt t="22781" x="17246600" y="5235575"/>
          <p14:tracePt t="22801" x="17365663" y="5319713"/>
          <p14:tracePt t="22824" x="17433925" y="5387975"/>
          <p14:tracePt t="22839" x="17451388" y="5421313"/>
          <p14:tracePt t="22858" x="17468850" y="5489575"/>
          <p14:tracePt t="22873" x="17468850" y="5540375"/>
          <p14:tracePt t="22881" x="17484725" y="5575300"/>
          <p14:tracePt t="22909" x="17484725" y="5710238"/>
          <p14:tracePt t="22915" x="17519650" y="5727700"/>
          <p14:tracePt t="22940" x="17535525" y="5813425"/>
          <p14:tracePt t="22945" x="17535525" y="5864225"/>
          <p14:tracePt t="22962" x="17552988" y="5932488"/>
          <p14:tracePt t="22978" x="17552988" y="6016625"/>
          <p14:tracePt t="22996" x="17603788" y="6084888"/>
          <p14:tracePt t="23021" x="17603788" y="6153150"/>
          <p14:tracePt t="23035" x="17603788" y="6169025"/>
          <p14:tracePt t="23051" x="17621250" y="6221413"/>
          <p14:tracePt t="23066" x="17621250" y="6237288"/>
          <p14:tracePt t="23082" x="17621250" y="6305550"/>
          <p14:tracePt t="23107" x="17621250" y="6356350"/>
          <p14:tracePt t="23114" x="17621250" y="6373813"/>
          <p14:tracePt t="23227" x="17621250" y="6407150"/>
          <p14:tracePt t="23266" x="17621250" y="6457950"/>
          <p14:tracePt t="23298" x="17621250" y="6475413"/>
          <p14:tracePt t="23306" x="17621250" y="6492875"/>
          <p14:tracePt t="23322" x="17621250" y="6510338"/>
          <p14:tracePt t="23338" x="17621250" y="6526213"/>
          <p14:tracePt t="23393" x="17603788" y="6561138"/>
          <p14:tracePt t="23403" x="17603788" y="6577013"/>
          <p14:tracePt t="23434" x="17570450" y="6611938"/>
          <p14:tracePt t="23446" x="17570450" y="6627813"/>
          <p14:tracePt t="23466" x="17535525" y="6645275"/>
          <p14:tracePt t="23547" x="17519650" y="6662738"/>
          <p14:tracePt t="23562" x="17519650" y="6680200"/>
          <p14:tracePt t="23588" x="17502188" y="6680200"/>
          <p14:tracePt t="23619" x="17416463" y="6696075"/>
          <p14:tracePt t="23643" x="17365663" y="6713538"/>
          <p14:tracePt t="23658" x="17332325" y="6731000"/>
          <p14:tracePt t="23685" x="17298988" y="6731000"/>
          <p14:tracePt t="23699" x="17281525" y="6731000"/>
          <p14:tracePt t="23722" x="17264063" y="6731000"/>
          <p14:tracePt t="23746" x="17195800" y="6731000"/>
          <p14:tracePt t="23762" x="17145000" y="6731000"/>
          <p14:tracePt t="23785" x="17111663" y="6731000"/>
          <p14:tracePt t="23793" x="17094200" y="6731000"/>
          <p14:tracePt t="23817" x="17043400" y="6731000"/>
          <p14:tracePt t="23834" x="17010063" y="6731000"/>
          <p14:tracePt t="23859" x="16941800" y="6731000"/>
          <p14:tracePt t="23868" x="16924338" y="6731000"/>
          <p14:tracePt t="23882" x="16873538" y="6731000"/>
          <p14:tracePt t="23906" x="16737013" y="6713538"/>
          <p14:tracePt t="23924" x="16703675" y="6713538"/>
          <p14:tracePt t="23938" x="16635413" y="6696075"/>
          <p14:tracePt t="23948" x="16617950" y="6696075"/>
          <p14:tracePt t="23964" x="16551275" y="6696075"/>
          <p14:tracePt t="23988" x="16498888" y="6662738"/>
          <p14:tracePt t="23994" x="16483013" y="6662738"/>
          <p14:tracePt t="24004" x="16465550" y="6662738"/>
          <p14:tracePt t="24028" x="16397288" y="6662738"/>
          <p14:tracePt t="24046" x="16346488" y="6662738"/>
          <p14:tracePt t="24059" x="16313150" y="6662738"/>
          <p14:tracePt t="24087" x="16227425" y="6662738"/>
          <p14:tracePt t="24106" x="16176625" y="6662738"/>
          <p14:tracePt t="24114" x="16159163" y="6662738"/>
          <p14:tracePt t="24148" x="16092488" y="6662738"/>
          <p14:tracePt t="24169" x="16075025" y="6662738"/>
          <p14:tracePt t="24194" x="16024225" y="6645275"/>
          <p14:tracePt t="24206" x="16006763" y="6645275"/>
          <p14:tracePt t="24218" x="15955963" y="6645275"/>
          <p14:tracePt t="24228" x="15938500" y="6645275"/>
          <p14:tracePt t="24245" x="15887700" y="6645275"/>
          <p14:tracePt t="24259" x="15836900" y="6627813"/>
          <p14:tracePt t="24276" x="15700375" y="6611938"/>
          <p14:tracePt t="24300" x="15514638" y="6594475"/>
          <p14:tracePt t="24306" x="15479713" y="6594475"/>
          <p14:tracePt t="24323" x="15327313" y="6594475"/>
          <p14:tracePt t="24338" x="15259050" y="6594475"/>
          <p14:tracePt t="24363" x="15122525" y="6594475"/>
          <p14:tracePt t="24387" x="15038388" y="6594475"/>
          <p14:tracePt t="24404" x="14987588" y="6594475"/>
          <p14:tracePt t="24419" x="14919325" y="6594475"/>
          <p14:tracePt t="24464" x="14851063" y="6577013"/>
          <p14:tracePt t="24466" x="14833600" y="6577013"/>
          <p14:tracePt t="24482" x="14766925" y="6561138"/>
          <p14:tracePt t="24498" x="14716125" y="6561138"/>
          <p14:tracePt t="24513" x="14663738" y="6561138"/>
          <p14:tracePt t="24529" x="14630400" y="6561138"/>
          <p14:tracePt t="24544" x="14562138" y="6561138"/>
          <p14:tracePt t="24560" x="14478000" y="6561138"/>
          <p14:tracePt t="24576" x="14427200" y="6561138"/>
          <p14:tracePt t="24600" x="14374813" y="6561138"/>
          <p14:tracePt t="24607" x="14358938" y="6561138"/>
          <p14:tracePt t="24631" x="14308138" y="6561138"/>
          <p14:tracePt t="24639" x="14290675" y="6561138"/>
          <p14:tracePt t="24661" x="14204950" y="6543675"/>
          <p14:tracePt t="24670" x="14138275" y="6526213"/>
          <p14:tracePt t="24702" x="14035088" y="6526213"/>
          <p14:tracePt t="24722" x="14001750" y="6526213"/>
          <p14:tracePt t="24730" x="13968413" y="6526213"/>
          <p14:tracePt t="24753" x="13933488" y="6510338"/>
          <p14:tracePt t="24777" x="13865225" y="6510338"/>
          <p14:tracePt t="24803" x="13763625" y="6492875"/>
          <p14:tracePt t="24826" x="13695363" y="6492875"/>
          <p14:tracePt t="24834" x="13679488" y="6475413"/>
          <p14:tracePt t="24860" x="13611225" y="6475413"/>
          <p14:tracePt t="24870" x="13593763" y="6457950"/>
          <p14:tracePt t="24886" x="13542963" y="6457950"/>
          <p14:tracePt t="24922" x="13441363" y="6442075"/>
          <p14:tracePt t="24939" x="13406438" y="6442075"/>
          <p14:tracePt t="24955" x="13373100" y="6442075"/>
          <p14:tracePt t="24979" x="13339763" y="6424613"/>
          <p14:tracePt t="25003" x="13304838" y="6407150"/>
          <p14:tracePt t="25035" x="13254038" y="6391275"/>
          <p14:tracePt t="25053" x="13236575" y="6391275"/>
          <p14:tracePt t="25083" x="13220700" y="6391275"/>
          <p14:tracePt t="25110" x="13185775" y="6373813"/>
          <p14:tracePt t="25122" x="13168313" y="6373813"/>
          <p14:tracePt t="25148" x="13152438" y="6373813"/>
          <p14:tracePt t="25194" x="13134975" y="6373813"/>
          <p14:tracePt t="25227" x="13117513" y="6373813"/>
          <p14:tracePt t="28617" x="13101638" y="6373813"/>
          <p14:tracePt t="28633" x="12863513" y="6391275"/>
          <p14:tracePt t="28650" x="12658725" y="6492875"/>
          <p14:tracePt t="28667" x="12336463" y="6594475"/>
          <p14:tracePt t="28675" x="12166600" y="6645275"/>
          <p14:tracePt t="28703" x="11639550" y="6781800"/>
          <p14:tracePt t="28718" x="11299825" y="6916738"/>
          <p14:tracePt t="28730" x="11079163" y="7035800"/>
          <p14:tracePt t="28746" x="10807700" y="7138988"/>
          <p14:tracePt t="28756" x="10671175" y="7205663"/>
          <p14:tracePt t="28781" x="10229850" y="7392988"/>
          <p14:tracePt t="28787" x="10042525" y="7461250"/>
          <p14:tracePt t="28809" x="9601200" y="7716838"/>
          <p14:tracePt t="28821" x="9482138" y="7783513"/>
          <p14:tracePt t="28841" x="9158288" y="7988300"/>
          <p14:tracePt t="28873" x="8869363" y="8158163"/>
          <p14:tracePt t="28886" x="8802688" y="8226425"/>
          <p14:tracePt t="28894" x="8580438" y="8396288"/>
          <p14:tracePt t="28900" x="8478838" y="8480425"/>
          <p14:tracePt t="28921" x="8189913" y="8736013"/>
          <p14:tracePt t="28929" x="8088313" y="8804275"/>
          <p14:tracePt t="28945" x="7951788" y="8905875"/>
          <p14:tracePt t="28969" x="7799388" y="9007475"/>
          <p14:tracePt t="28982" x="7731125" y="9042400"/>
          <p14:tracePt t="29006" x="7596188" y="9161463"/>
          <p14:tracePt t="29010" x="7493000" y="9229725"/>
          <p14:tracePt t="29025" x="7358063" y="9331325"/>
          <p14:tracePt t="29043" x="7102475" y="9432925"/>
          <p14:tracePt t="29058" x="6899275" y="9466263"/>
          <p14:tracePt t="29066" x="6813550" y="9466263"/>
          <p14:tracePt t="29090" x="6575425" y="9501188"/>
          <p14:tracePt t="29106" x="6508750" y="9518650"/>
          <p14:tracePt t="29116" x="6456363" y="9534525"/>
          <p14:tracePt t="29136" x="6253163" y="9551988"/>
          <p14:tracePt t="29149" x="6219825" y="9551988"/>
          <p14:tracePt t="29187" x="6202363" y="9551988"/>
          <p14:tracePt t="29381" x="6202363" y="9585325"/>
          <p14:tracePt t="29491" x="6184900" y="9585325"/>
          <p14:tracePt t="29514" x="6184900" y="9569450"/>
          <p14:tracePt t="29572" x="6184900" y="9534525"/>
          <p14:tracePt t="29585" x="6184900" y="9483725"/>
          <p14:tracePt t="29612" x="6184900" y="9466263"/>
          <p14:tracePt t="29683" x="6184900" y="9450388"/>
          <p14:tracePt t="29706" x="6184900" y="9415463"/>
          <p14:tracePt t="29719" x="6184900" y="9399588"/>
          <p14:tracePt t="29729" x="6184900" y="9382125"/>
          <p14:tracePt t="29770" x="6184900" y="9364663"/>
          <p14:tracePt t="30019" x="6184900" y="9347200"/>
          <p14:tracePt t="30042" x="6184900" y="9331325"/>
          <p14:tracePt t="30234" x="6184900" y="9296400"/>
          <p14:tracePt t="30260" x="6202363" y="9280525"/>
          <p14:tracePt t="36733" x="6167438" y="9263063"/>
          <p14:tracePt t="36746" x="5827713" y="9399588"/>
          <p14:tracePt t="36765" x="5538788" y="9466263"/>
          <p14:tracePt t="36780" x="5284788" y="9518650"/>
          <p14:tracePt t="36793" x="5029200" y="9551988"/>
          <p14:tracePt t="36807" x="4995863" y="9551988"/>
          <p14:tracePt t="36821" x="4894263" y="9551988"/>
          <p14:tracePt t="36834" x="4859338" y="9585325"/>
          <p14:tracePt t="36858" x="4724400" y="9620250"/>
          <p14:tracePt t="36874" x="4587875" y="9688513"/>
          <p14:tracePt t="36882" x="4468813" y="9721850"/>
          <p14:tracePt t="36908" x="4298950" y="9807575"/>
          <p14:tracePt t="36918" x="4230688" y="9858375"/>
          <p14:tracePt t="36931" x="4146550" y="9925050"/>
          <p14:tracePt t="36948" x="4044950" y="9977438"/>
          <p14:tracePt t="36962" x="3941763" y="10096500"/>
          <p14:tracePt t="36978" x="3840163" y="10198100"/>
          <p14:tracePt t="37004" x="3636963" y="10452100"/>
          <p14:tracePt t="37010" x="3551238" y="10555288"/>
          <p14:tracePt t="37026" x="3467100" y="10674350"/>
          <p14:tracePt t="37037" x="3414713" y="10741025"/>
          <p14:tracePt t="37064" x="3330575" y="10844213"/>
          <p14:tracePt t="37072" x="3313113" y="10877550"/>
          <p14:tracePt t="37093" x="3279775" y="11014075"/>
          <p14:tracePt t="37105" x="3262313" y="11064875"/>
          <p14:tracePt t="37150" x="3211513" y="11149013"/>
          <p14:tracePt t="37165" x="3194050" y="11183938"/>
          <p14:tracePt t="37171" x="3160713" y="11199813"/>
          <p14:tracePt t="37177" x="3127375" y="11199813"/>
          <p14:tracePt t="37202" x="3041650" y="11199813"/>
          <p14:tracePt t="37234" x="2973388" y="11166475"/>
          <p14:tracePt t="37259" x="2973388" y="11115675"/>
          <p14:tracePt t="37282" x="2940050" y="11115675"/>
          <p14:tracePt t="37290" x="2889250" y="11115675"/>
          <p14:tracePt t="37321" x="2838450" y="11133138"/>
          <p14:tracePt t="37346" x="2803525" y="11199813"/>
          <p14:tracePt t="42315" x="2905125" y="11199813"/>
          <p14:tracePt t="42348" x="3517900" y="11268075"/>
          <p14:tracePt t="42362" x="3992563" y="11336338"/>
          <p14:tracePt t="42367" x="4230688" y="11387138"/>
          <p14:tracePt t="42387" x="4826000" y="11455400"/>
          <p14:tracePt t="42398" x="4978400" y="11488738"/>
          <p14:tracePt t="42418" x="5386388" y="11523663"/>
          <p14:tracePt t="42436" x="5675313" y="11523663"/>
          <p14:tracePt t="42442" x="5811838" y="11523663"/>
          <p14:tracePt t="42468" x="6440488" y="11523663"/>
          <p14:tracePt t="42473" x="6626225" y="11523663"/>
          <p14:tracePt t="42500" x="7307263" y="11523663"/>
          <p14:tracePt t="42505" x="7545388" y="11523663"/>
          <p14:tracePt t="42522" x="7935913" y="11523663"/>
          <p14:tracePt t="42553" x="8666163" y="11523663"/>
          <p14:tracePt t="42580" x="9091613" y="11523663"/>
          <p14:tracePt t="42585" x="9244013" y="11506200"/>
          <p14:tracePt t="42602" x="9498013" y="11488738"/>
          <p14:tracePt t="42624" x="9804400" y="11404600"/>
          <p14:tracePt t="42637" x="10126663" y="11318875"/>
          <p14:tracePt t="42658" x="10704513" y="11047413"/>
          <p14:tracePt t="42673" x="10960100" y="10928350"/>
          <p14:tracePt t="42686" x="11418888" y="10809288"/>
          <p14:tracePt t="42701" x="11860213" y="10674350"/>
          <p14:tracePt t="42724" x="12336463" y="10520363"/>
          <p14:tracePt t="42745" x="12676188" y="10436225"/>
          <p14:tracePt t="42755" x="12761913" y="10385425"/>
          <p14:tracePt t="42778" x="13117513" y="10198100"/>
          <p14:tracePt t="42794" x="13339763" y="10044113"/>
          <p14:tracePt t="42806" x="13525500" y="9959975"/>
          <p14:tracePt t="42826" x="14120813" y="9739313"/>
          <p14:tracePt t="42834" x="14358938" y="9636125"/>
          <p14:tracePt t="42858" x="14851063" y="9501188"/>
          <p14:tracePt t="42870" x="14970125" y="9466263"/>
          <p14:tracePt t="42883" x="15157450" y="9399588"/>
          <p14:tracePt t="42898" x="15309850" y="9331325"/>
          <p14:tracePt t="42915" x="15446375" y="9280525"/>
          <p14:tracePt t="42940" x="15598775" y="9212263"/>
          <p14:tracePt t="42948" x="15684500" y="9177338"/>
          <p14:tracePt t="42964" x="15905163" y="9126538"/>
          <p14:tracePt t="42978" x="16227425" y="9024938"/>
          <p14:tracePt t="42993" x="16533813" y="8940800"/>
          <p14:tracePt t="43003" x="16703675" y="8940800"/>
          <p14:tracePt t="43025" x="17010063" y="8888413"/>
          <p14:tracePt t="43043" x="17145000" y="8888413"/>
          <p14:tracePt t="43058" x="17230725" y="8888413"/>
          <p14:tracePt t="43101" x="17264063" y="8888413"/>
          <p14:tracePt t="43105" x="17264063" y="8872538"/>
          <p14:tracePt t="43121" x="17264063" y="8855075"/>
          <p14:tracePt t="43978" x="17264063" y="8905875"/>
          <p14:tracePt t="43997" x="17264063" y="8940800"/>
          <p14:tracePt t="44020" x="17264063" y="8974138"/>
          <p14:tracePt t="44117" x="17264063" y="8991600"/>
          <p14:tracePt t="44133" x="17298988" y="9024938"/>
          <p14:tracePt t="44149" x="17298988" y="9058275"/>
          <p14:tracePt t="44164" x="17298988" y="9126538"/>
          <p14:tracePt t="44185" x="17298988" y="9161463"/>
          <p14:tracePt t="44203" x="17298988" y="9177338"/>
          <p14:tracePt t="44209" x="17298988" y="9212263"/>
          <p14:tracePt t="44238" x="17298988" y="9245600"/>
          <p14:tracePt t="44252" x="17298988" y="9263063"/>
          <p14:tracePt t="44266" x="17298988" y="9313863"/>
          <p14:tracePt t="44283" x="17281525" y="9313863"/>
          <p14:tracePt t="44299" x="17281525" y="9331325"/>
          <p14:tracePt t="44330" x="17264063" y="9364663"/>
          <p14:tracePt t="44996" x="17246600" y="9364663"/>
          <p14:tracePt t="45066" x="17213263" y="9382125"/>
          <p14:tracePt t="45082" x="17195800" y="9382125"/>
          <p14:tracePt t="45090" x="17179925" y="9382125"/>
          <p14:tracePt t="45099" x="17179925" y="9399588"/>
          <p14:tracePt t="45170" x="17145000" y="9415463"/>
          <p14:tracePt t="45187" x="17094200" y="9432925"/>
          <p14:tracePt t="45202" x="17060863" y="9450388"/>
          <p14:tracePt t="45209" x="17043400" y="9450388"/>
          <p14:tracePt t="45234" x="16992600" y="9466263"/>
          <p14:tracePt t="45259" x="16975138" y="9466263"/>
          <p14:tracePt t="45283" x="16924338" y="9501188"/>
          <p14:tracePt t="45294" x="16906875" y="9518650"/>
          <p14:tracePt t="45315" x="16856075" y="9534525"/>
          <p14:tracePt t="45322" x="16838613" y="9534525"/>
          <p14:tracePt t="45339" x="16805275" y="9534525"/>
          <p14:tracePt t="45368" x="16771938" y="9534525"/>
          <p14:tracePt t="45384" x="16721138" y="9551988"/>
          <p14:tracePt t="45403" x="16686213" y="9569450"/>
          <p14:tracePt t="45410" x="16668750" y="9585325"/>
          <p14:tracePt t="45434" x="16617950" y="9585325"/>
          <p14:tracePt t="45450" x="16584613" y="9585325"/>
          <p14:tracePt t="45474" x="16551275" y="9585325"/>
          <p14:tracePt t="45490" x="16533813" y="9585325"/>
          <p14:tracePt t="45514" x="16516350" y="9585325"/>
          <p14:tracePt t="45527" x="16483013" y="9585325"/>
          <p14:tracePt t="45537" x="16465550" y="9585325"/>
          <p14:tracePt t="45561" x="16414750" y="9585325"/>
          <p14:tracePt t="45590" x="16397288" y="9585325"/>
          <p14:tracePt t="45612" x="16379825" y="9585325"/>
          <p14:tracePt t="45635" x="16346488" y="9585325"/>
          <p14:tracePt t="45652" x="16295688" y="9585325"/>
          <p14:tracePt t="45666" x="16278225" y="9585325"/>
          <p14:tracePt t="45681" x="16262350" y="9585325"/>
          <p14:tracePt t="45706" x="16227425" y="9585325"/>
          <p14:tracePt t="45905" x="16209963" y="9585325"/>
          <p14:tracePt t="45914" x="16194088" y="9585325"/>
          <p14:tracePt t="45930" x="16143288" y="9585325"/>
          <p14:tracePt t="45959" x="16040100" y="9585325"/>
          <p14:tracePt t="45973" x="16024225" y="9585325"/>
          <p14:tracePt t="45988" x="15938500" y="9551988"/>
          <p14:tracePt t="46004" x="15921038" y="9551988"/>
          <p14:tracePt t="46020" x="15905163" y="9534525"/>
          <p14:tracePt t="46036" x="15887700" y="9534525"/>
          <p14:tracePt t="46051" x="15854363" y="9518650"/>
          <p14:tracePt t="46067" x="15803563" y="9501188"/>
          <p14:tracePt t="46083" x="15803563" y="9483725"/>
          <p14:tracePt t="46098" x="15751175" y="9483725"/>
          <p14:tracePt t="46114" x="15735300" y="9483725"/>
          <p14:tracePt t="46130" x="15700375" y="9450388"/>
          <p14:tracePt t="46145" x="15700375" y="9432925"/>
          <p14:tracePt t="46178" x="15667038" y="9432925"/>
          <p14:tracePt t="46192" x="15616238" y="9399588"/>
          <p14:tracePt t="46206" x="15581313" y="9364663"/>
          <p14:tracePt t="46209" x="15565438" y="9347200"/>
          <p14:tracePt t="46242" x="15547975" y="9331325"/>
          <p14:tracePt t="46430" x="15530513" y="9313863"/>
          <p14:tracePt t="46603" x="15530513" y="9296400"/>
          <p14:tracePt t="46745" x="15530513" y="9280525"/>
          <p14:tracePt t="47362" x="15530513" y="9245600"/>
          <p14:tracePt t="47395" x="15565438" y="9212263"/>
          <p14:tracePt t="47428" x="15565438" y="9194800"/>
          <p14:tracePt t="47506" x="15581313" y="9194800"/>
          <p14:tracePt t="47539" x="15598775" y="9177338"/>
          <p14:tracePt t="47602" x="15616238" y="9161463"/>
          <p14:tracePt t="47626" x="15633700" y="9161463"/>
          <p14:tracePt t="47755" x="15667038" y="9161463"/>
          <p14:tracePt t="47826" x="15700375" y="9126538"/>
          <p14:tracePt t="47900" x="15735300" y="9126538"/>
          <p14:tracePt t="47930" x="15768638" y="9093200"/>
          <p14:tracePt t="47939" x="15803563" y="9093200"/>
          <p14:tracePt t="47946" x="15854363" y="9042400"/>
          <p14:tracePt t="47970" x="15887700" y="9024938"/>
          <p14:tracePt t="48003" x="15921038" y="9007475"/>
          <p14:tracePt t="48011" x="15921038" y="8991600"/>
          <p14:tracePt t="48032" x="15955963" y="8974138"/>
          <p14:tracePt t="48034" x="15973425" y="8974138"/>
          <p14:tracePt t="48058" x="16040100" y="8923338"/>
          <p14:tracePt t="48075" x="16075025" y="8905875"/>
          <p14:tracePt t="48093" x="16092488" y="8872538"/>
          <p14:tracePt t="48107" x="16125825" y="8855075"/>
          <p14:tracePt t="48164" x="16143288" y="8837613"/>
          <p14:tracePt t="48178" x="16143288" y="8821738"/>
          <p14:tracePt t="48196" x="16194088" y="8804275"/>
          <p14:tracePt t="48230" x="16262350" y="8769350"/>
          <p14:tracePt t="48258" x="16346488" y="8736013"/>
          <p14:tracePt t="48276" x="16379825" y="8702675"/>
          <p14:tracePt t="48290" x="16448088" y="8702675"/>
          <p14:tracePt t="48306" x="16516350" y="8702675"/>
          <p14:tracePt t="48337" x="16567150" y="8702675"/>
          <p14:tracePt t="48356" x="16584613" y="8702675"/>
          <p14:tracePt t="48359" x="16602075" y="8702675"/>
          <p14:tracePt t="48393" x="16617950" y="8702675"/>
          <p14:tracePt t="48401" x="16652875" y="8702675"/>
          <p14:tracePt t="48417" x="16721138" y="8685213"/>
          <p14:tracePt t="48438" x="16771938" y="8685213"/>
          <p14:tracePt t="48453" x="16822738" y="8651875"/>
          <p14:tracePt t="48522" x="16873538" y="8651875"/>
          <p14:tracePt t="48561" x="16891000" y="8651875"/>
          <p14:tracePt t="48586" x="16941800" y="8634413"/>
          <p14:tracePt t="48617" x="16957675" y="8634413"/>
          <p14:tracePt t="48644" x="16992600" y="8634413"/>
          <p14:tracePt t="48684" x="17060863" y="8599488"/>
          <p14:tracePt t="48735" x="17076738" y="8599488"/>
          <p14:tracePt t="48750" x="17094200" y="8583613"/>
          <p14:tracePt t="48777" x="17094200" y="8566150"/>
          <p14:tracePt t="48820" x="17127538" y="8566150"/>
          <p14:tracePt t="48826" x="17145000" y="8566150"/>
          <p14:tracePt t="48861" x="17162463" y="8532813"/>
          <p14:tracePt t="51730" x="17213263" y="8532813"/>
          <p14:tracePt t="51747" x="17230725" y="8515350"/>
          <p14:tracePt t="51772" x="17264063" y="8515350"/>
          <p14:tracePt t="51818" x="17332325" y="8515350"/>
          <p14:tracePt t="51836" x="17349788" y="8515350"/>
          <p14:tracePt t="51898" x="17383125" y="8515350"/>
          <p14:tracePt t="51942" x="17400588" y="8515350"/>
          <p14:tracePt t="51954" x="17416463" y="8515350"/>
          <p14:tracePt t="51963" x="17433925" y="8515350"/>
          <p14:tracePt t="51985" x="17468850" y="8515350"/>
          <p14:tracePt t="52050" x="17484725" y="8515350"/>
          <p14:tracePt t="52074" x="17535525" y="8515350"/>
          <p14:tracePt t="52090" x="17552988" y="8515350"/>
          <p14:tracePt t="52108" x="17570450" y="8515350"/>
          <p14:tracePt t="52148" x="17603788" y="8515350"/>
          <p14:tracePt t="52181" x="17621250" y="8515350"/>
          <p14:tracePt t="52201" x="17638713" y="8515350"/>
          <p14:tracePt t="52218" x="17654588" y="8515350"/>
          <p14:tracePt t="52234" x="17672050" y="8515350"/>
          <p14:tracePt t="52258" x="17705388" y="8515350"/>
          <p14:tracePt t="52274" x="17740313" y="8515350"/>
          <p14:tracePt t="52291" x="17808575" y="8515350"/>
          <p14:tracePt t="52308" x="17859375" y="8515350"/>
          <p14:tracePt t="52331" x="17910175" y="8532813"/>
          <p14:tracePt t="52387" x="17943513" y="8532813"/>
          <p14:tracePt t="52432" x="17960975" y="8548688"/>
          <p14:tracePt t="52451" x="17994313" y="8566150"/>
          <p14:tracePt t="52499" x="18011775" y="8566150"/>
          <p14:tracePt t="52513" x="18029238" y="8566150"/>
          <p14:tracePt t="52534" x="18062575" y="8566150"/>
          <p14:tracePt t="52549" x="18080038" y="8583613"/>
          <p14:tracePt t="52569" x="18097500" y="8583613"/>
          <p14:tracePt t="52579" x="18113375" y="8583613"/>
          <p14:tracePt t="52607" x="18130838" y="8583613"/>
          <p14:tracePt t="52618" x="18164175" y="8583613"/>
          <p14:tracePt t="52644" x="18181638" y="8583613"/>
          <p14:tracePt t="52659" x="18199100" y="8583613"/>
          <p14:tracePt t="52666" x="18216563" y="8599488"/>
          <p14:tracePt t="52682" x="18232438" y="8599488"/>
          <p14:tracePt t="52708" x="18283238" y="8599488"/>
          <p14:tracePt t="52730" x="18368963" y="8616950"/>
          <p14:tracePt t="52745" x="18419763" y="8616950"/>
          <p14:tracePt t="52766" x="18437225" y="8616950"/>
          <p14:tracePt t="52819" x="18488025" y="8616950"/>
          <p14:tracePt t="52850" x="18503900" y="8616950"/>
          <p14:tracePt t="52882" x="18521363" y="8616950"/>
          <p14:tracePt t="52899" x="18556288" y="8616950"/>
          <p14:tracePt t="52931" x="18572163" y="8616950"/>
          <p14:tracePt t="52949" x="18589625" y="8616950"/>
          <p14:tracePt t="52969" x="18622963" y="8616950"/>
          <p14:tracePt t="52979" x="18640425" y="8616950"/>
          <p14:tracePt t="53026" x="18708688" y="8634413"/>
          <p14:tracePt t="53099" x="18742025" y="8634413"/>
          <p14:tracePt t="53140" x="18776950" y="8634413"/>
          <p14:tracePt t="53150" x="18792825" y="8634413"/>
          <p14:tracePt t="53171" x="18827750" y="8634413"/>
          <p14:tracePt t="53188" x="18845213" y="8634413"/>
          <p14:tracePt t="53204" x="18861088" y="8634413"/>
          <p14:tracePt t="53212" x="18878550" y="8634413"/>
          <p14:tracePt t="53226" x="18929350" y="8651875"/>
          <p14:tracePt t="53251" x="19015075" y="8651875"/>
          <p14:tracePt t="53259" x="19030950" y="8651875"/>
          <p14:tracePt t="53282" x="19081750" y="8667750"/>
          <p14:tracePt t="53290" x="19099213" y="8685213"/>
          <p14:tracePt t="53306" x="19134138" y="8685213"/>
          <p14:tracePt t="53317" x="19134138" y="8702675"/>
          <p14:tracePt t="53337" x="19184938" y="8702675"/>
          <p14:tracePt t="53369" x="19251613" y="8702675"/>
          <p14:tracePt t="53385" x="19286538" y="8718550"/>
          <p14:tracePt t="53401" x="19337338" y="8718550"/>
          <p14:tracePt t="53418" x="19421475" y="8736013"/>
          <p14:tracePt t="53427" x="19456400" y="8736013"/>
          <p14:tracePt t="53457" x="19592925" y="8753475"/>
          <p14:tracePt t="53469" x="19626263" y="8753475"/>
          <p14:tracePt t="53479" x="19710400" y="8769350"/>
          <p14:tracePt t="53513" x="19778663" y="8769350"/>
          <p14:tracePt t="53530" x="19813588" y="8786813"/>
          <p14:tracePt t="53567" x="19829463" y="8786813"/>
          <p14:tracePt t="53572" x="19846925" y="8786813"/>
          <p14:tracePt t="53598" x="19880263" y="8786813"/>
          <p14:tracePt t="53618" x="19915188" y="8804275"/>
          <p14:tracePt t="53713" x="19948525" y="8804275"/>
          <p14:tracePt t="56633" x="19965988" y="8821738"/>
          <p14:tracePt t="56657" x="20034250" y="8872538"/>
          <p14:tracePt t="56670" x="20051713" y="8905875"/>
          <p14:tracePt t="56682" x="20135850" y="8956675"/>
          <p14:tracePt t="56698" x="20254913" y="8991600"/>
          <p14:tracePt t="56714" x="20442238" y="9042400"/>
          <p14:tracePt t="56722" x="20577175" y="9093200"/>
          <p14:tracePt t="56747" x="20781963" y="9161463"/>
          <p14:tracePt t="56761" x="20916900" y="9229725"/>
          <p14:tracePt t="56777" x="21104225" y="9296400"/>
          <p14:tracePt t="56798" x="21309013" y="9382125"/>
          <p14:tracePt t="56805" x="21393150" y="9415463"/>
          <p14:tracePt t="56825" x="21715413" y="9551988"/>
          <p14:tracePt t="56836" x="21818600" y="9620250"/>
          <p14:tracePt t="56858" x="22140863" y="9772650"/>
          <p14:tracePt t="56866" x="22209125" y="9858375"/>
          <p14:tracePt t="56883" x="22396450" y="9993313"/>
          <p14:tracePt t="56905" x="22566313" y="10163175"/>
          <p14:tracePt t="56916" x="22599650" y="10231438"/>
          <p14:tracePt t="56937" x="22769513" y="10436225"/>
          <p14:tracePt t="56951" x="22820313" y="10520363"/>
          <p14:tracePt t="56967" x="22906038" y="10656888"/>
          <p14:tracePt t="56982" x="23025100" y="10809288"/>
          <p14:tracePt t="56997" x="23058438" y="10910888"/>
          <p14:tracePt t="57100" x="23380700" y="11404600"/>
          <p14:tracePt t="57107" x="23499763" y="11557000"/>
          <p14:tracePt t="57123" x="23602950" y="11761788"/>
          <p14:tracePt t="57138" x="23704550" y="11949113"/>
          <p14:tracePt t="57154" x="23737888" y="11999913"/>
          <p14:tracePt t="57170" x="23823613" y="12169775"/>
          <p14:tracePt t="57185" x="23856950" y="12238038"/>
          <p14:tracePt t="57201" x="23907750" y="12407900"/>
          <p14:tracePt t="57217" x="23958550" y="12593638"/>
          <p14:tracePt t="57233" x="23993475" y="12747625"/>
          <p14:tracePt t="57248" x="24077613" y="13036550"/>
          <p14:tracePt t="57264" x="24095075" y="13120688"/>
          <p14:tracePt t="57279" x="24163338" y="13274675"/>
          <p14:tracePt t="57295" x="24180800" y="13308013"/>
          <p14:tracePt t="57311" x="24180800" y="13341350"/>
          <p14:tracePt t="57326" x="24180800" y="13358813"/>
          <p14:tracePt t="57537" x="24180800" y="13393738"/>
          <p14:tracePt t="57552" x="24214138" y="13393738"/>
          <p14:tracePt t="57769" x="24196675" y="13393738"/>
          <p14:tracePt t="57776" x="24145875" y="13393738"/>
          <p14:tracePt t="57797" x="23958550" y="13376275"/>
          <p14:tracePt t="57805" x="23874413" y="13341350"/>
          <p14:tracePt t="57826" x="23636288" y="13308013"/>
          <p14:tracePt t="57833" x="23585488" y="13274675"/>
          <p14:tracePt t="57860" x="23433088" y="13257213"/>
          <p14:tracePt t="57871" x="23380700" y="13239750"/>
          <p14:tracePt t="57883" x="23314025" y="13206413"/>
          <p14:tracePt t="57912" x="23210838" y="13171488"/>
          <p14:tracePt t="57916" x="23194963" y="13155613"/>
          <p14:tracePt t="57940" x="23007638" y="13104813"/>
          <p14:tracePt t="57947" x="22939375" y="13036550"/>
          <p14:tracePt t="57965" x="22871113" y="13036550"/>
          <p14:tracePt t="57981" x="22804438" y="13019088"/>
          <p14:tracePt t="58002" x="22752050" y="13019088"/>
          <p14:tracePt t="58019" x="22718713" y="13019088"/>
          <p14:tracePt t="58025" x="22701250" y="13019088"/>
          <p14:tracePt t="58049" x="22650450" y="13001625"/>
          <p14:tracePt t="58056" x="22617113" y="13001625"/>
          <p14:tracePt t="58078" x="22548850" y="12968288"/>
          <p14:tracePt t="58088" x="22447250" y="12950825"/>
          <p14:tracePt t="58105" x="22378988" y="12934950"/>
          <p14:tracePt t="58113" x="22345650" y="12917488"/>
          <p14:tracePt t="58140" x="22277388" y="12900025"/>
          <p14:tracePt t="58154" x="22242463" y="12900025"/>
          <p14:tracePt t="58168" x="22226588" y="12882563"/>
          <p14:tracePt t="58187" x="22191663" y="12882563"/>
          <p14:tracePt t="58194" x="22175788" y="12866688"/>
          <p14:tracePt t="58218" x="22123400" y="12849225"/>
          <p14:tracePt t="58234" x="22107525" y="12849225"/>
          <p14:tracePt t="58250" x="22090063" y="12831763"/>
          <p14:tracePt t="58268" x="22072600" y="12831763"/>
          <p14:tracePt t="58325" x="22056725" y="12831763"/>
          <p14:tracePt t="58346" x="22039263" y="12831763"/>
          <p14:tracePt t="58444" x="22021800" y="12831763"/>
          <p14:tracePt t="60458" x="22004338" y="12831763"/>
          <p14:tracePt t="60748" x="21988463" y="12815888"/>
          <p14:tracePt t="60755" x="21920200" y="12730163"/>
          <p14:tracePt t="60780" x="21121688" y="12238038"/>
          <p14:tracePt t="60795" x="20475575" y="11949113"/>
          <p14:tracePt t="60802" x="20051713" y="11761788"/>
          <p14:tracePt t="60828" x="18708688" y="11166475"/>
          <p14:tracePt t="60842" x="18437225" y="11064875"/>
          <p14:tracePt t="60858" x="16975138" y="10248900"/>
          <p14:tracePt t="60868" x="16295688" y="9840913"/>
          <p14:tracePt t="60882" x="14544675" y="8599488"/>
          <p14:tracePt t="60906" x="11979275" y="6611938"/>
          <p14:tracePt t="60913" x="11010900" y="5965825"/>
          <p14:tracePt t="60937" x="8359775" y="4095750"/>
          <p14:tracePt t="60946" x="7545388" y="3484563"/>
          <p14:tracePt t="60962" x="5827713" y="2481263"/>
          <p14:tracePt t="60980" x="4111625" y="1665288"/>
          <p14:tracePt t="60995" x="2549525" y="884238"/>
          <p14:tracePt t="61022" x="1036638" y="119063"/>
          <p14:tracePt t="62592" x="4146550" y="1069975"/>
          <p14:tracePt t="62592" x="7170738" y="2344738"/>
          <p14:tracePt t="62592" x="10263188" y="3687763"/>
          <p14:tracePt t="62592" x="11606213" y="4181475"/>
          <p14:tracePt t="62592" x="14901863" y="5319713"/>
          <p14:tracePt t="62592" x="15616238" y="5659438"/>
          <p14:tracePt t="62592" x="16584613" y="6084888"/>
          <p14:tracePt t="62592" x="16805275" y="6288088"/>
          <p14:tracePt t="62592" x="16891000" y="6356350"/>
          <p14:tracePt t="62592" x="17111663" y="6696075"/>
          <p14:tracePt t="62592" x="17195800" y="6815138"/>
          <p14:tracePt t="62592" x="17689513" y="7392988"/>
          <p14:tracePt t="62592" x="17910175" y="7648575"/>
          <p14:tracePt t="62592" x="18488025" y="8140700"/>
          <p14:tracePt t="62592" x="19200813" y="8718550"/>
          <p14:tracePt t="62592" x="19727863" y="9126538"/>
          <p14:tracePt t="62592" x="20169188" y="9483725"/>
          <p14:tracePt t="62592" x="20458113" y="9721850"/>
          <p14:tracePt t="62592" x="20526375" y="9840913"/>
          <p14:tracePt t="62592" x="20526375" y="9891713"/>
          <p14:tracePt t="62592" x="20594638" y="9909175"/>
          <p14:tracePt t="62592" x="20680363" y="9909175"/>
          <p14:tracePt t="62592" x="21256625" y="9909175"/>
          <p14:tracePt t="62592" x="21597938" y="9909175"/>
          <p14:tracePt t="62592" x="22259925" y="9909175"/>
          <p14:tracePt t="62592" x="23296563" y="9755188"/>
          <p14:tracePt t="62592" x="24145875" y="9585325"/>
          <p14:tracePt t="62592" x="21529675" y="6627813"/>
          <p14:tracePt t="62592" x="20153313" y="5846763"/>
          <p14:tracePt t="62592" x="16941800" y="4316413"/>
          <p14:tracePt t="62592" x="13916025" y="2940050"/>
          <p14:tracePt t="62592" x="11061700" y="1716088"/>
          <p14:tracePt t="62592" x="9872663" y="1138238"/>
          <p14:tracePt t="62592" x="7477125" y="28892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7"/>
          <p:cNvSpPr txBox="1">
            <a:spLocks noGrp="1"/>
          </p:cNvSpPr>
          <p:nvPr>
            <p:ph type="title"/>
          </p:nvPr>
        </p:nvSpPr>
        <p:spPr>
          <a:xfrm>
            <a:off x="1" y="116199"/>
            <a:ext cx="19645743" cy="1214591"/>
          </a:xfrm>
          <a:prstGeom prst="rect">
            <a:avLst/>
          </a:prstGeom>
          <a:noFill/>
          <a:ln>
            <a:noFill/>
          </a:ln>
        </p:spPr>
        <p:txBody>
          <a:bodyPr spcFirstLastPara="1" wrap="square" lIns="91425" tIns="45700" rIns="91425" bIns="45700" anchor="ctr" anchorCtr="0">
            <a:noAutofit/>
          </a:bodyPr>
          <a:lstStyle/>
          <a:p>
            <a:pPr marL="442913" lvl="0" indent="0" algn="l" rtl="0">
              <a:lnSpc>
                <a:spcPct val="100000"/>
              </a:lnSpc>
              <a:spcBef>
                <a:spcPts val="0"/>
              </a:spcBef>
              <a:spcAft>
                <a:spcPts val="0"/>
              </a:spcAft>
              <a:buClr>
                <a:schemeClr val="lt1"/>
              </a:buClr>
              <a:buSzPts val="6000"/>
              <a:buFont typeface="Quattrocento Sans"/>
              <a:buNone/>
            </a:pPr>
            <a:r>
              <a:rPr lang="en-US"/>
              <a:t>6. Conclusions</a:t>
            </a:r>
            <a:endParaRPr/>
          </a:p>
        </p:txBody>
      </p:sp>
      <p:sp>
        <p:nvSpPr>
          <p:cNvPr id="259" name="Google Shape;259;p7"/>
          <p:cNvSpPr txBox="1"/>
          <p:nvPr/>
        </p:nvSpPr>
        <p:spPr>
          <a:xfrm>
            <a:off x="466302" y="1817109"/>
            <a:ext cx="23330400" cy="4547116"/>
          </a:xfrm>
          <a:prstGeom prst="rect">
            <a:avLst/>
          </a:prstGeom>
          <a:noFill/>
          <a:ln>
            <a:noFill/>
          </a:ln>
        </p:spPr>
        <p:txBody>
          <a:bodyPr spcFirstLastPara="1" wrap="square" lIns="91425" tIns="45700" rIns="91425" bIns="45700" anchor="t" anchorCtr="0">
            <a:normAutofit/>
          </a:bodyPr>
          <a:lstStyle/>
          <a:p>
            <a:pPr marR="0" lvl="1" algn="l" rtl="0">
              <a:spcBef>
                <a:spcPts val="0"/>
              </a:spcBef>
              <a:spcAft>
                <a:spcPts val="0"/>
              </a:spcAft>
              <a:buClr>
                <a:srgbClr val="FFC000"/>
              </a:buClr>
              <a:buSzPts val="4000"/>
            </a:pPr>
            <a:r>
              <a:rPr lang="en-US" sz="4000" b="1" i="0" u="none" strike="noStrike" cap="none" dirty="0" err="1">
                <a:solidFill>
                  <a:schemeClr val="lt1"/>
                </a:solidFill>
                <a:latin typeface="Quattrocento Sans"/>
                <a:ea typeface="Quattrocento Sans"/>
                <a:cs typeface="Quattrocento Sans"/>
                <a:sym typeface="Quattrocento Sans"/>
              </a:rPr>
              <a:t>Generalised</a:t>
            </a:r>
            <a:r>
              <a:rPr lang="en-US" sz="4000" b="1" i="0" u="none" strike="noStrike" cap="none" dirty="0">
                <a:solidFill>
                  <a:schemeClr val="lt1"/>
                </a:solidFill>
                <a:latin typeface="Quattrocento Sans"/>
                <a:ea typeface="Quattrocento Sans"/>
                <a:cs typeface="Quattrocento Sans"/>
                <a:sym typeface="Quattrocento Sans"/>
              </a:rPr>
              <a:t> Data Model</a:t>
            </a:r>
            <a:endParaRPr dirty="0"/>
          </a:p>
          <a:p>
            <a:pPr marL="971550" marR="0" lvl="2" indent="-571500" algn="l" rtl="0">
              <a:spcBef>
                <a:spcPts val="1800"/>
              </a:spcBef>
              <a:spcAft>
                <a:spcPts val="0"/>
              </a:spcAft>
              <a:buClr>
                <a:srgbClr val="FFC000"/>
              </a:buClr>
              <a:buSzPts val="4000"/>
              <a:buFont typeface="Arial"/>
              <a:buChar char="•"/>
            </a:pPr>
            <a:r>
              <a:rPr lang="en-US" sz="4000" b="1" i="1" u="none" strike="noStrike" cap="none" dirty="0">
                <a:solidFill>
                  <a:schemeClr val="lt1"/>
                </a:solidFill>
                <a:latin typeface="Quattrocento Sans"/>
                <a:ea typeface="Quattrocento Sans"/>
                <a:cs typeface="Quattrocento Sans"/>
                <a:sym typeface="Quattrocento Sans"/>
              </a:rPr>
              <a:t>Using 31 DART runs, the team generated a dataset consisting of system power per year over a 50-year period, corresponding net present value and LCOH. </a:t>
            </a:r>
          </a:p>
          <a:p>
            <a:pPr marL="971550" marR="0" lvl="2" indent="-571500" algn="l" rtl="0">
              <a:spcBef>
                <a:spcPts val="1800"/>
              </a:spcBef>
              <a:spcAft>
                <a:spcPts val="0"/>
              </a:spcAft>
              <a:buClr>
                <a:srgbClr val="FFC000"/>
              </a:buClr>
              <a:buSzPts val="4000"/>
              <a:buFont typeface="Arial"/>
              <a:buChar char="•"/>
            </a:pPr>
            <a:r>
              <a:rPr lang="en-US" sz="4000" b="1" i="1" dirty="0">
                <a:solidFill>
                  <a:schemeClr val="lt1"/>
                </a:solidFill>
                <a:latin typeface="Quattrocento Sans"/>
                <a:sym typeface="Quattrocento Sans"/>
              </a:rPr>
              <a:t>We applied using a multivariant linear regression method, to predict optimal rate reductions needed to satisfy demand outputs, given some input well locations. </a:t>
            </a:r>
          </a:p>
        </p:txBody>
      </p:sp>
      <p:sp>
        <p:nvSpPr>
          <p:cNvPr id="5" name="Google Shape;259;p7">
            <a:extLst>
              <a:ext uri="{FF2B5EF4-FFF2-40B4-BE49-F238E27FC236}">
                <a16:creationId xmlns:a16="http://schemas.microsoft.com/office/drawing/2014/main" id="{06D22560-1E14-403C-97B5-5FE600488E9F}"/>
              </a:ext>
            </a:extLst>
          </p:cNvPr>
          <p:cNvSpPr txBox="1"/>
          <p:nvPr/>
        </p:nvSpPr>
        <p:spPr>
          <a:xfrm>
            <a:off x="590473" y="6364225"/>
            <a:ext cx="23330400" cy="4547116"/>
          </a:xfrm>
          <a:prstGeom prst="rect">
            <a:avLst/>
          </a:prstGeom>
          <a:noFill/>
          <a:ln>
            <a:noFill/>
          </a:ln>
        </p:spPr>
        <p:txBody>
          <a:bodyPr spcFirstLastPara="1" wrap="square" lIns="91425" tIns="45700" rIns="91425" bIns="45700" anchor="t" anchorCtr="0">
            <a:normAutofit/>
          </a:bodyPr>
          <a:lstStyle/>
          <a:p>
            <a:pPr lvl="1">
              <a:buClr>
                <a:srgbClr val="FFC000"/>
              </a:buClr>
              <a:buSzPts val="4000"/>
            </a:pPr>
            <a:r>
              <a:rPr lang="en-US" sz="4000" b="1" dirty="0">
                <a:solidFill>
                  <a:schemeClr val="lt1"/>
                </a:solidFill>
                <a:latin typeface="Quattrocento Sans"/>
                <a:sym typeface="Quattrocento Sans"/>
              </a:rPr>
              <a:t>Risks</a:t>
            </a:r>
            <a:endParaRPr lang="en-US" sz="4000" b="1" dirty="0">
              <a:solidFill>
                <a:schemeClr val="lt1"/>
              </a:solidFill>
              <a:latin typeface="Quattrocento Sans"/>
            </a:endParaRPr>
          </a:p>
          <a:p>
            <a:pPr marL="571500" lvl="2" indent="-571500">
              <a:buClr>
                <a:srgbClr val="FFC000"/>
              </a:buClr>
              <a:buSzPts val="4000"/>
              <a:buFont typeface="Arial"/>
              <a:buChar char="•"/>
            </a:pPr>
            <a:r>
              <a:rPr lang="en-GB" sz="4000" b="1" dirty="0">
                <a:solidFill>
                  <a:schemeClr val="lt1"/>
                </a:solidFill>
                <a:latin typeface="Quattrocento Sans"/>
              </a:rPr>
              <a:t>(a) lack of or poor reservoir (unable to meet water rate), (b) premature breakthrough, (c) sand production and (d) frequent ESP failures. </a:t>
            </a:r>
            <a:endParaRPr lang="en-SG" sz="4000" b="1" dirty="0">
              <a:solidFill>
                <a:schemeClr val="lt1"/>
              </a:solidFill>
              <a:latin typeface="Quattrocento Sans"/>
            </a:endParaRPr>
          </a:p>
          <a:p>
            <a:pPr marL="571500" lvl="1" indent="-571500">
              <a:buClr>
                <a:srgbClr val="FFC000"/>
              </a:buClr>
              <a:buSzPts val="4000"/>
              <a:buFont typeface="Arial"/>
              <a:buChar char="•"/>
            </a:pPr>
            <a:endParaRPr lang="en-SG" sz="4000" b="1" dirty="0">
              <a:solidFill>
                <a:schemeClr val="lt1"/>
              </a:solidFill>
              <a:latin typeface="Quattrocento Sans"/>
            </a:endParaRPr>
          </a:p>
          <a:p>
            <a:pPr marL="571500" lvl="1" indent="-571500">
              <a:buClr>
                <a:srgbClr val="FFC000"/>
              </a:buClr>
              <a:buSzPts val="4000"/>
              <a:buFont typeface="Arial"/>
              <a:buChar char="•"/>
            </a:pPr>
            <a:r>
              <a:rPr lang="en-GB" sz="4000" b="1" dirty="0">
                <a:solidFill>
                  <a:schemeClr val="lt1"/>
                </a:solidFill>
                <a:latin typeface="Quattrocento Sans"/>
              </a:rPr>
              <a:t>Mitigated by (a) improved seismic mapping and well logging of reservoirs, (b) planning for workovers to replace ESPs and maintain flow rate, (c) reduce drawdown to prevent sand production and recompletion of well with sand screens</a:t>
            </a:r>
            <a:endParaRPr lang="en-US" sz="4000" b="1" dirty="0">
              <a:solidFill>
                <a:schemeClr val="lt1"/>
              </a:solidFill>
              <a:latin typeface="Quattrocento Sans"/>
              <a:sym typeface="Quattrocento Sans"/>
            </a:endParaRPr>
          </a:p>
        </p:txBody>
      </p:sp>
      <p:pic>
        <p:nvPicPr>
          <p:cNvPr id="6" name="Video 5">
            <a:hlinkClick r:id="" action="ppaction://media"/>
            <a:extLst>
              <a:ext uri="{FF2B5EF4-FFF2-40B4-BE49-F238E27FC236}">
                <a16:creationId xmlns:a16="http://schemas.microsoft.com/office/drawing/2014/main" id="{86C781F0-312E-456F-855A-2E2598EF724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21755819" y="11742483"/>
            <a:ext cx="2631355" cy="19735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310"/>
    </mc:Choice>
    <mc:Fallback>
      <p:transition spd="slow" advTm="82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3A86A75C-4F4B-4683-9AE1-C65F6400EC91}">
      <p14:laserTraceLst xmlns:p14="http://schemas.microsoft.com/office/powerpoint/2010/main">
        <p14:tracePtLst>
          <p14:tracePt t="1365" x="15139988" y="3654425"/>
          <p14:tracePt t="3900" x="15089188" y="3722688"/>
          <p14:tracePt t="3918" x="15038388" y="3722688"/>
          <p14:tracePt t="3983" x="15020925" y="3722688"/>
          <p14:tracePt t="4252" x="15020925" y="3738563"/>
          <p14:tracePt t="15020" x="15020925" y="3756025"/>
          <p14:tracePt t="15044" x="14647863" y="3960813"/>
          <p14:tracePt t="15052" x="14579600" y="3994150"/>
          <p14:tracePt t="15076" x="14308138" y="4044950"/>
          <p14:tracePt t="15097" x="13984288" y="4095750"/>
          <p14:tracePt t="15104" x="13865225" y="4113213"/>
          <p14:tracePt t="15128" x="13441363" y="4164013"/>
          <p14:tracePt t="15135" x="13203238" y="4197350"/>
          <p14:tracePt t="15154" x="12199938" y="4249738"/>
          <p14:tracePt t="15167" x="11928475" y="4249738"/>
          <p14:tracePt t="15182" x="11385550" y="4249738"/>
          <p14:tracePt t="15198" x="10977563" y="4249738"/>
          <p14:tracePt t="15213" x="10653713" y="4249738"/>
          <p14:tracePt t="15235" x="10179050" y="4249738"/>
          <p14:tracePt t="15245" x="10025063" y="4249738"/>
          <p14:tracePt t="15262" x="9667875" y="4249738"/>
          <p14:tracePt t="15280" x="9261475" y="4249738"/>
          <p14:tracePt t="15292" x="8869363" y="4249738"/>
          <p14:tracePt t="15308" x="8716963" y="4249738"/>
          <p14:tracePt t="15323" x="8428038" y="4249738"/>
          <p14:tracePt t="15339" x="8291513" y="4249738"/>
          <p14:tracePt t="15356" x="8207375" y="4249738"/>
          <p14:tracePt t="15372" x="8105775" y="4249738"/>
          <p14:tracePt t="15381" x="8020050" y="4232275"/>
          <p14:tracePt t="15404" x="7918450" y="4214813"/>
          <p14:tracePt t="15411" x="7900988" y="4214813"/>
          <p14:tracePt t="15443" x="7832725" y="4197350"/>
          <p14:tracePt t="15451" x="7816850" y="4197350"/>
          <p14:tracePt t="15493" x="7799388" y="4181475"/>
          <p14:tracePt t="15534" x="7781925" y="4164013"/>
          <p14:tracePt t="15572" x="7766050" y="4164013"/>
          <p14:tracePt t="18062" x="7781925" y="4164013"/>
          <p14:tracePt t="18110" x="7816850" y="4164013"/>
          <p14:tracePt t="18124" x="7832725" y="4164013"/>
          <p14:tracePt t="18145" x="7850188" y="4164013"/>
          <p14:tracePt t="18150" x="7885113" y="4164013"/>
          <p14:tracePt t="18164" x="7900988" y="4164013"/>
          <p14:tracePt t="18180" x="7935913" y="4164013"/>
          <p14:tracePt t="18196" x="7969250" y="4164013"/>
          <p14:tracePt t="18213" x="8004175" y="4164013"/>
          <p14:tracePt t="18224" x="8020050" y="4164013"/>
          <p14:tracePt t="18253" x="8105775" y="4164013"/>
          <p14:tracePt t="18260" x="8139113" y="4164013"/>
          <p14:tracePt t="18279" x="8207375" y="4164013"/>
          <p14:tracePt t="18294" x="8291513" y="4164013"/>
          <p14:tracePt t="18307" x="8359775" y="4164013"/>
          <p14:tracePt t="18335" x="8428038" y="4164013"/>
          <p14:tracePt t="18355" x="8478838" y="4146550"/>
          <p14:tracePt t="18364" x="8496300" y="4146550"/>
          <p14:tracePt t="18380" x="8580438" y="4146550"/>
          <p14:tracePt t="18404" x="8734425" y="4146550"/>
          <p14:tracePt t="18418" x="8818563" y="4146550"/>
          <p14:tracePt t="18436" x="9158288" y="4146550"/>
          <p14:tracePt t="18449" x="9209088" y="4146550"/>
          <p14:tracePt t="18460" x="9363075" y="4164013"/>
          <p14:tracePt t="18476" x="9447213" y="4164013"/>
          <p14:tracePt t="18495" x="9498013" y="4164013"/>
          <p14:tracePt t="18516" x="9515475" y="4164013"/>
          <p14:tracePt t="18527" x="9550400" y="4164013"/>
          <p14:tracePt t="18549" x="9667875" y="4164013"/>
          <p14:tracePt t="18558" x="9702800" y="4164013"/>
          <p14:tracePt t="18572" x="9872663" y="4164013"/>
          <p14:tracePt t="18580" x="9991725" y="4164013"/>
          <p14:tracePt t="18604" x="10280650" y="4164013"/>
          <p14:tracePt t="18617" x="10399713" y="4164013"/>
          <p14:tracePt t="18637" x="10569575" y="4164013"/>
          <p14:tracePt t="18653" x="10637838" y="4164013"/>
          <p14:tracePt t="18668" x="10671175" y="4164013"/>
          <p14:tracePt t="18686" x="10704513" y="4164013"/>
          <p14:tracePt t="18691" x="10721975" y="4146550"/>
          <p14:tracePt t="18822" x="10739438" y="4146550"/>
          <p14:tracePt t="18862" x="10790238" y="4146550"/>
          <p14:tracePt t="18884" x="10807700" y="4146550"/>
          <p14:tracePt t="18901" x="10874375" y="4146550"/>
          <p14:tracePt t="18911" x="10891838" y="4146550"/>
          <p14:tracePt t="18935" x="11010900" y="4146550"/>
          <p14:tracePt t="18941" x="11079163" y="4146550"/>
          <p14:tracePt t="18965" x="11317288" y="4146550"/>
          <p14:tracePt t="18984" x="11368088" y="4146550"/>
          <p14:tracePt t="18995" x="11707813" y="4146550"/>
          <p14:tracePt t="19011" x="11945938" y="4146550"/>
          <p14:tracePt t="19028" x="12115800" y="4146550"/>
          <p14:tracePt t="19044" x="12234863" y="4146550"/>
          <p14:tracePt t="19053" x="12268200" y="4146550"/>
          <p14:tracePt t="19076" x="12369800" y="4095750"/>
          <p14:tracePt t="19086" x="12422188" y="4095750"/>
          <p14:tracePt t="19110" x="12523788" y="4079875"/>
          <p14:tracePt t="19114" x="12574588" y="4062413"/>
          <p14:tracePt t="19134" x="12592050" y="4062413"/>
          <p14:tracePt t="19155" x="12676188" y="4044950"/>
          <p14:tracePt t="19169" x="12709525" y="4044950"/>
          <p14:tracePt t="19191" x="12726988" y="4044950"/>
          <p14:tracePt t="19196" x="12744450" y="4044950"/>
          <p14:tracePt t="19221" x="12777788" y="4027488"/>
          <p14:tracePt t="19286" x="12795250" y="4027488"/>
          <p14:tracePt t="19301" x="12812713" y="4011613"/>
          <p14:tracePt t="19388" x="12828588" y="4011613"/>
          <p14:tracePt t="20981" x="12846050" y="4011613"/>
          <p14:tracePt t="20996" x="12998450" y="4011613"/>
          <p14:tracePt t="21012" x="13101638" y="4011613"/>
          <p14:tracePt t="21034" x="13152438" y="4011613"/>
          <p14:tracePt t="21045" x="13322300" y="4011613"/>
          <p14:tracePt t="21058" x="13406438" y="4011613"/>
          <p14:tracePt t="21079" x="13576300" y="4011613"/>
          <p14:tracePt t="21086" x="13627100" y="4011613"/>
          <p14:tracePt t="21101" x="13763625" y="4011613"/>
          <p14:tracePt t="21119" x="13933488" y="4011613"/>
          <p14:tracePt t="21132" x="14171613" y="4011613"/>
          <p14:tracePt t="21159" x="14392275" y="4011613"/>
          <p14:tracePt t="21163" x="14630400" y="4011613"/>
          <p14:tracePt t="21187" x="14732000" y="3994150"/>
          <p14:tracePt t="21212" x="14749463" y="3994150"/>
          <p14:tracePt t="21270" x="14749463" y="3960813"/>
          <p14:tracePt t="21278" x="14749463" y="3908425"/>
          <p14:tracePt t="21292" x="14732000" y="3857625"/>
          <p14:tracePt t="21436" x="14698663" y="3722688"/>
          <p14:tracePt t="21556" x="14630400" y="3687763"/>
          <p14:tracePt t="21571" x="14647863" y="3687763"/>
          <p14:tracePt t="21576" x="14681200" y="3687763"/>
          <p14:tracePt t="21607" x="14732000" y="3687763"/>
          <p14:tracePt t="21623" x="14749463" y="3687763"/>
          <p14:tracePt t="27005" x="14766925" y="3687763"/>
          <p14:tracePt t="27020" x="14817725" y="3687763"/>
          <p14:tracePt t="27068" x="14817725" y="3722688"/>
          <p14:tracePt t="27076" x="14817725" y="3773488"/>
          <p14:tracePt t="27084" x="14817725" y="3806825"/>
          <p14:tracePt t="27100" x="14868525" y="3806825"/>
          <p14:tracePt t="37596" x="14868525" y="3875088"/>
          <p14:tracePt t="37620" x="14868525" y="3976688"/>
          <p14:tracePt t="37635" x="14868525" y="4011613"/>
          <p14:tracePt t="37655" x="14817725" y="4079875"/>
          <p14:tracePt t="37668" x="14732000" y="4146550"/>
          <p14:tracePt t="37678" x="14663738" y="4197350"/>
          <p14:tracePt t="37701" x="14154150" y="4419600"/>
          <p14:tracePt t="37707" x="13916025" y="4486275"/>
          <p14:tracePt t="37726" x="13423900" y="4605338"/>
          <p14:tracePt t="37739" x="12880975" y="4775200"/>
          <p14:tracePt t="37759" x="12336463" y="4911725"/>
          <p14:tracePt t="37780" x="11725275" y="5099050"/>
          <p14:tracePt t="37790" x="11487150" y="5183188"/>
          <p14:tracePt t="37815" x="10823575" y="5319713"/>
          <p14:tracePt t="37822" x="10534650" y="5370513"/>
          <p14:tracePt t="37838" x="9974263" y="5438775"/>
          <p14:tracePt t="37851" x="9482138" y="5489575"/>
          <p14:tracePt t="37867" x="9091613" y="5540375"/>
          <p14:tracePt t="37892" x="8632825" y="5557838"/>
          <p14:tracePt t="37900" x="8478838" y="5557838"/>
          <p14:tracePt t="37916" x="8258175" y="5575300"/>
          <p14:tracePt t="37931" x="7935913" y="5659438"/>
          <p14:tracePt t="37947" x="7442200" y="5813425"/>
          <p14:tracePt t="37955" x="7204075" y="5880100"/>
          <p14:tracePt t="37979" x="6134100" y="6153150"/>
          <p14:tracePt t="37987" x="5743575" y="6203950"/>
          <p14:tracePt t="38014" x="4927600" y="6323013"/>
          <p14:tracePt t="38045" x="4468813" y="6407150"/>
          <p14:tracePt t="38058" x="4281488" y="6457950"/>
          <p14:tracePt t="38084" x="4214813" y="6492875"/>
          <p14:tracePt t="38091" x="4298950" y="6407150"/>
          <p14:tracePt t="38101" x="4316413" y="6391275"/>
          <p14:tracePt t="38317" x="4451350" y="6356350"/>
          <p14:tracePt t="38343" x="4554538" y="6356350"/>
          <p14:tracePt t="38348" x="4570413" y="6356350"/>
          <p14:tracePt t="38420" x="4537075" y="6373813"/>
          <p14:tracePt t="38428" x="4519613" y="6391275"/>
          <p14:tracePt t="38451" x="4349750" y="6442075"/>
          <p14:tracePt t="38459" x="4230688" y="6526213"/>
          <p14:tracePt t="38475" x="4027488" y="6645275"/>
          <p14:tracePt t="38492" x="3908425" y="6696075"/>
          <p14:tracePt t="38507" x="3517900" y="6985000"/>
          <p14:tracePt t="38532" x="3194050" y="7205663"/>
          <p14:tracePt t="38538" x="3127375" y="7240588"/>
          <p14:tracePt t="38557" x="2973388" y="7308850"/>
          <p14:tracePt t="38571" x="2905125" y="7342188"/>
          <p14:tracePt t="38590" x="2820988" y="7377113"/>
          <p14:tracePt t="38594" x="2803525" y="7392988"/>
          <p14:tracePt t="38623" x="2651125" y="7478713"/>
          <p14:tracePt t="38636" x="2514600" y="7546975"/>
          <p14:tracePt t="38654" x="2430463" y="7580313"/>
          <p14:tracePt t="38670" x="2311400" y="7613650"/>
          <p14:tracePt t="38675" x="2260600" y="7631113"/>
          <p14:tracePt t="38698" x="2141538" y="7666038"/>
          <p14:tracePt t="38711" x="2106613" y="7666038"/>
          <p14:tracePt t="38731" x="2005013" y="7732713"/>
          <p14:tracePt t="38740" x="1885950" y="7783513"/>
          <p14:tracePt t="38755" x="1749425" y="7835900"/>
          <p14:tracePt t="38784" x="1512888" y="7937500"/>
          <p14:tracePt t="38788" x="1462088" y="7954963"/>
          <p14:tracePt t="38814" x="1393825" y="7988300"/>
          <p14:tracePt t="38828" x="1376363" y="7988300"/>
          <p14:tracePt t="38837" x="1343025" y="7988300"/>
          <p14:tracePt t="38852" x="1308100" y="8005763"/>
          <p14:tracePt t="38875" x="1274763" y="8005763"/>
          <p14:tracePt t="38892" x="1138238" y="8005763"/>
          <p14:tracePt t="38899" x="1069975" y="8005763"/>
          <p14:tracePt t="38916" x="1003300" y="8005763"/>
          <p14:tracePt t="38933" x="900113" y="8005763"/>
          <p14:tracePt t="38959" x="849313" y="8005763"/>
          <p14:tracePt t="39005" x="831850" y="8005763"/>
          <p14:tracePt t="39012" x="798513" y="8005763"/>
          <p14:tracePt t="39029" x="781050" y="8005763"/>
          <p14:tracePt t="39043" x="765175" y="8005763"/>
          <p14:tracePt t="39059" x="714375" y="8005763"/>
          <p14:tracePt t="39078" x="696913" y="8005763"/>
          <p14:tracePt t="39117" x="696913" y="8021638"/>
          <p14:tracePt t="39151" x="661988" y="8039100"/>
          <p14:tracePt t="39172" x="611188" y="8056563"/>
          <p14:tracePt t="39182" x="595313" y="8056563"/>
          <p14:tracePt t="39197" x="560388" y="8039100"/>
          <p14:tracePt t="39218" x="560388" y="7988300"/>
          <p14:tracePt t="39239" x="560388" y="7954963"/>
          <p14:tracePt t="39420" x="560388" y="7937500"/>
          <p14:tracePt t="46494" x="577850" y="7937500"/>
          <p14:tracePt t="46508" x="714375" y="7937500"/>
          <p14:tracePt t="46523" x="849313" y="7937500"/>
          <p14:tracePt t="46539" x="1173163" y="7937500"/>
          <p14:tracePt t="46555" x="1716088" y="8039100"/>
          <p14:tracePt t="46571" x="2260600" y="8107363"/>
          <p14:tracePt t="46586" x="2430463" y="8124825"/>
          <p14:tracePt t="46602" x="2735263" y="8175625"/>
          <p14:tracePt t="46617" x="2770188" y="8175625"/>
          <p14:tracePt t="46633" x="2803525" y="8175625"/>
          <p14:tracePt t="46649" x="2838450" y="8175625"/>
          <p14:tracePt t="46664" x="2889250" y="8175625"/>
          <p14:tracePt t="46680" x="3262313" y="8175625"/>
          <p14:tracePt t="46695" x="3449638" y="8175625"/>
          <p14:tracePt t="46711" x="3941763" y="8175625"/>
          <p14:tracePt t="46727" x="4230688" y="8175625"/>
          <p14:tracePt t="46742" x="4332288" y="8175625"/>
          <p14:tracePt t="46758" x="4656138" y="8175625"/>
          <p14:tracePt t="46774" x="4791075" y="8175625"/>
          <p14:tracePt t="46790" x="5538788" y="8175625"/>
          <p14:tracePt t="46805" x="5997575" y="8158163"/>
          <p14:tracePt t="46823" x="6338888" y="8124825"/>
          <p14:tracePt t="46834" x="6661150" y="8074025"/>
          <p14:tracePt t="46863" x="7069138" y="8005763"/>
          <p14:tracePt t="46868" x="7204075" y="7988300"/>
          <p14:tracePt t="46883" x="7510463" y="7954963"/>
          <p14:tracePt t="46900" x="7885113" y="7886700"/>
          <p14:tracePt t="46916" x="8291513" y="7783513"/>
          <p14:tracePt t="46924" x="8513763" y="7767638"/>
          <p14:tracePt t="46949" x="9175750" y="7681913"/>
          <p14:tracePt t="46972" x="9634538" y="7613650"/>
          <p14:tracePt t="46980" x="10093325" y="7562850"/>
          <p14:tracePt t="47012" x="10518775" y="7512050"/>
          <p14:tracePt t="47035" x="10874375" y="7494588"/>
          <p14:tracePt t="47038" x="10926763" y="7478713"/>
          <p14:tracePt t="47061" x="11028363" y="7461250"/>
          <p14:tracePt t="47068" x="11044238" y="7461250"/>
          <p14:tracePt t="47098" x="11231563" y="7461250"/>
          <p14:tracePt t="47110" x="11588750" y="7461250"/>
          <p14:tracePt t="47115" x="11707813" y="7461250"/>
          <p14:tracePt t="47139" x="11844338" y="7461250"/>
          <p14:tracePt t="47185" x="11844338" y="7443788"/>
          <p14:tracePt t="47500" x="11860213" y="7443788"/>
          <p14:tracePt t="47508" x="11860213" y="7461250"/>
          <p14:tracePt t="47524" x="11877675" y="7512050"/>
          <p14:tracePt t="47540" x="11928475" y="7613650"/>
          <p14:tracePt t="47557" x="11928475" y="7681913"/>
          <p14:tracePt t="47571" x="11928475" y="7699375"/>
          <p14:tracePt t="47602" x="11928475" y="7750175"/>
          <p14:tracePt t="47645" x="11928475" y="7783513"/>
          <p14:tracePt t="47668" x="11945938" y="7800975"/>
          <p14:tracePt t="47700" x="11979275" y="7835900"/>
          <p14:tracePt t="47716" x="11979275" y="7851775"/>
          <p14:tracePt t="47732" x="11979275" y="7869238"/>
          <p14:tracePt t="47748" x="11979275" y="7902575"/>
          <p14:tracePt t="47759" x="11979275" y="7937500"/>
          <p14:tracePt t="47784" x="11979275" y="7970838"/>
          <p14:tracePt t="47787" x="11996738" y="7988300"/>
          <p14:tracePt t="47825" x="11996738" y="8005763"/>
          <p14:tracePt t="47852" x="11996738" y="8021638"/>
          <p14:tracePt t="47860" x="11961813" y="8021638"/>
          <p14:tracePt t="47869" x="11895138" y="7988300"/>
          <p14:tracePt t="47894" x="11895138" y="7970838"/>
          <p14:tracePt t="49139" x="12098338" y="7970838"/>
          <p14:tracePt t="49148" x="12506325" y="8039100"/>
          <p14:tracePt t="49164" x="13492163" y="8039100"/>
          <p14:tracePt t="49180" x="14308138" y="8039100"/>
          <p14:tracePt t="49196" x="14970125" y="8039100"/>
          <p14:tracePt t="49217" x="15344775" y="8039100"/>
          <p14:tracePt t="49234" x="15479713" y="7988300"/>
          <p14:tracePt t="49249" x="15530513" y="7970838"/>
          <p14:tracePt t="49292" x="15547975" y="7970838"/>
          <p14:tracePt t="49304" x="15581313" y="7937500"/>
          <p14:tracePt t="49326" x="15598775" y="7937500"/>
          <p14:tracePt t="52693" x="15462250" y="8005763"/>
          <p14:tracePt t="52716" x="14681200" y="8310563"/>
          <p14:tracePt t="52724" x="14443075" y="8413750"/>
          <p14:tracePt t="52748" x="13611225" y="8769350"/>
          <p14:tracePt t="52764" x="13066713" y="8991600"/>
          <p14:tracePt t="52779" x="12863513" y="9058275"/>
          <p14:tracePt t="52798" x="12217400" y="9229725"/>
          <p14:tracePt t="52805" x="12115800" y="9229725"/>
          <p14:tracePt t="52819" x="11844338" y="9245600"/>
          <p14:tracePt t="52836" x="11555413" y="9245600"/>
          <p14:tracePt t="52851" x="11333163" y="9245600"/>
          <p14:tracePt t="52867" x="11147425" y="9245600"/>
          <p14:tracePt t="52886" x="10942638" y="9245600"/>
          <p14:tracePt t="52906" x="10534650" y="9245600"/>
          <p14:tracePt t="52919" x="10331450" y="9245600"/>
          <p14:tracePt t="52932" x="9974263" y="9245600"/>
          <p14:tracePt t="52947" x="9634538" y="9245600"/>
          <p14:tracePt t="52965" x="9345613" y="9245600"/>
          <p14:tracePt t="52975" x="9261475" y="9245600"/>
          <p14:tracePt t="52995" x="8904288" y="9245600"/>
          <p14:tracePt t="53011" x="8683625" y="9245600"/>
          <p14:tracePt t="53034" x="8410575" y="9229725"/>
          <p14:tracePt t="53048" x="8139113" y="9177338"/>
          <p14:tracePt t="53052" x="8020050" y="9144000"/>
          <p14:tracePt t="53076" x="7662863" y="9042400"/>
          <p14:tracePt t="53088" x="7545388" y="9024938"/>
          <p14:tracePt t="53112" x="7188200" y="8974138"/>
          <p14:tracePt t="53117" x="7034213" y="8956675"/>
          <p14:tracePt t="53131" x="6848475" y="8923338"/>
          <p14:tracePt t="53156" x="6559550" y="8888413"/>
          <p14:tracePt t="53163" x="6440488" y="8837613"/>
          <p14:tracePt t="53182" x="6202363" y="8821738"/>
          <p14:tracePt t="53195" x="5880100" y="8718550"/>
          <p14:tracePt t="53213" x="5522913" y="8685213"/>
          <p14:tracePt t="53228" x="5148263" y="8634413"/>
          <p14:tracePt t="53234" x="5029200" y="8599488"/>
          <p14:tracePt t="53261" x="4706938" y="8566150"/>
          <p14:tracePt t="53275" x="4519613" y="8532813"/>
          <p14:tracePt t="53291" x="4281488" y="8515350"/>
          <p14:tracePt t="53309" x="4129088" y="8480425"/>
          <p14:tracePt t="53317" x="4060825" y="8480425"/>
          <p14:tracePt t="53367" x="3959225" y="8447088"/>
          <p14:tracePt t="53372" x="3941763" y="8447088"/>
          <p14:tracePt t="53404" x="3908425" y="8447088"/>
          <p14:tracePt t="53420" x="3806825" y="8447088"/>
          <p14:tracePt t="53431" x="3721100" y="8447088"/>
          <p14:tracePt t="53450" x="3551238" y="8447088"/>
          <p14:tracePt t="53459" x="3500438" y="8447088"/>
          <p14:tracePt t="53483" x="3348038" y="8429625"/>
          <p14:tracePt t="53491" x="3330575" y="8429625"/>
          <p14:tracePt t="53519" x="3279775" y="8413750"/>
          <p14:tracePt t="54604" x="3297238" y="8413750"/>
          <p14:tracePt t="54613" x="3313113" y="8413750"/>
          <p14:tracePt t="54641" x="3363913" y="8413750"/>
          <p14:tracePt t="54647" x="3381375" y="8413750"/>
          <p14:tracePt t="54670" x="3449638" y="8413750"/>
          <p14:tracePt t="54686" x="3551238" y="8413750"/>
          <p14:tracePt t="54698" x="3636963" y="8413750"/>
          <p14:tracePt t="54716" x="4044950" y="8480425"/>
          <p14:tracePt t="54727" x="4197350" y="8480425"/>
          <p14:tracePt t="54748" x="4740275" y="8548688"/>
          <p14:tracePt t="54757" x="4910138" y="8566150"/>
          <p14:tracePt t="54773" x="5302250" y="8583613"/>
          <p14:tracePt t="54795" x="5641975" y="8651875"/>
          <p14:tracePt t="54804" x="5708650" y="8651875"/>
          <p14:tracePt t="54828" x="5794375" y="8667750"/>
          <p14:tracePt t="54847" x="5811838" y="8667750"/>
          <p14:tracePt t="54852" x="5845175" y="8667750"/>
          <p14:tracePt t="54868" x="5913438" y="8667750"/>
          <p14:tracePt t="54885" x="6065838" y="8685213"/>
          <p14:tracePt t="54893" x="6134100" y="8718550"/>
          <p14:tracePt t="54917" x="6456363" y="8736013"/>
          <p14:tracePt t="54933" x="6661150" y="8769350"/>
          <p14:tracePt t="54948" x="6881813" y="8821738"/>
          <p14:tracePt t="54969" x="7000875" y="8821738"/>
          <p14:tracePt t="54987" x="7069138" y="8821738"/>
          <p14:tracePt t="55003" x="7221538" y="8821738"/>
          <p14:tracePt t="55018" x="7256463" y="8821738"/>
          <p14:tracePt t="55034" x="7289800" y="8821738"/>
          <p14:tracePt t="55066" x="7323138" y="8821738"/>
          <p14:tracePt t="55085" x="7373938" y="8786813"/>
          <p14:tracePt t="55113" x="7408863" y="8769350"/>
          <p14:tracePt t="55114" x="7426325" y="8753475"/>
          <p14:tracePt t="55147" x="7459663" y="8702675"/>
          <p14:tracePt t="55164" x="7477125" y="8685213"/>
          <p14:tracePt t="55197" x="7527925" y="8616950"/>
          <p14:tracePt t="55213" x="7545388" y="8599488"/>
          <p14:tracePt t="55228" x="7561263" y="8566150"/>
          <p14:tracePt t="55253" x="7578725" y="8566150"/>
          <p14:tracePt t="55366" x="7578725" y="8532813"/>
          <p14:tracePt t="57212" x="7561263" y="8515350"/>
          <p14:tracePt t="57228" x="7442200" y="8515350"/>
          <p14:tracePt t="57246" x="7307263" y="8532813"/>
          <p14:tracePt t="57259" x="7085013" y="8548688"/>
          <p14:tracePt t="57268" x="6950075" y="8599488"/>
          <p14:tracePt t="57292" x="6508750" y="8634413"/>
          <p14:tracePt t="57306" x="6303963" y="8634413"/>
          <p14:tracePt t="57325" x="5794375" y="8718550"/>
          <p14:tracePt t="57339" x="5267325" y="8837613"/>
          <p14:tracePt t="57358" x="4757738" y="8991600"/>
          <p14:tracePt t="57374" x="4095750" y="9144000"/>
          <p14:tracePt t="57380" x="3806825" y="9177338"/>
          <p14:tracePt t="57402" x="3143250" y="9245600"/>
          <p14:tracePt t="57412" x="2973388" y="9313863"/>
          <p14:tracePt t="57440" x="2565400" y="9382125"/>
          <p14:tracePt t="57444" x="2463800" y="9399588"/>
          <p14:tracePt t="57459" x="2276475" y="9432925"/>
          <p14:tracePt t="57483" x="2157413" y="9501188"/>
          <p14:tracePt t="57494" x="2141538" y="9518650"/>
          <p14:tracePt t="57534" x="2124075" y="9534525"/>
          <p14:tracePt t="57564" x="2141538" y="9534525"/>
          <p14:tracePt t="57884" x="2141538" y="9551988"/>
          <p14:tracePt t="57972" x="2141538" y="9569450"/>
          <p14:tracePt t="57983" x="2106613" y="9569450"/>
          <p14:tracePt t="57996" x="2038350" y="9585325"/>
          <p14:tracePt t="58012" x="1971675" y="9620250"/>
          <p14:tracePt t="58020" x="1920875" y="9620250"/>
          <p14:tracePt t="58045" x="1733550" y="9636125"/>
          <p14:tracePt t="58051" x="1698625" y="9653588"/>
          <p14:tracePt t="58078" x="1512888" y="9704388"/>
          <p14:tracePt t="58092" x="1444625" y="9721850"/>
          <p14:tracePt t="58098" x="1409700" y="9739313"/>
          <p14:tracePt t="58123" x="1325563" y="9739313"/>
          <p14:tracePt t="58141" x="1290638" y="9772650"/>
          <p14:tracePt t="58205" x="1274763" y="9772650"/>
          <p14:tracePt t="58213" x="1257300" y="9790113"/>
          <p14:tracePt t="58235" x="1173163" y="9807575"/>
          <p14:tracePt t="58252" x="1120775" y="9807575"/>
          <p14:tracePt t="58258" x="1087438" y="9823450"/>
          <p14:tracePt t="58339" x="1069975" y="9840913"/>
          <p14:tracePt t="58357" x="1054100" y="9858375"/>
          <p14:tracePt t="58379" x="985838" y="9858375"/>
          <p14:tracePt t="58391" x="968375" y="9874250"/>
          <p14:tracePt t="59421" x="1019175" y="9874250"/>
          <p14:tracePt t="59428" x="1155700" y="9942513"/>
          <p14:tracePt t="59445" x="1495425" y="9942513"/>
          <p14:tracePt t="59469" x="2327275" y="9959975"/>
          <p14:tracePt t="59483" x="2616200" y="10028238"/>
          <p14:tracePt t="59501" x="3449638" y="10147300"/>
          <p14:tracePt t="59508" x="3670300" y="10147300"/>
          <p14:tracePt t="59524" x="4129088" y="10147300"/>
          <p14:tracePt t="59540" x="4435475" y="10147300"/>
          <p14:tracePt t="59560" x="4740275" y="10079038"/>
          <p14:tracePt t="59566" x="4894263" y="10028238"/>
          <p14:tracePt t="59589" x="5403850" y="9823450"/>
          <p14:tracePt t="59606" x="5862638" y="9688513"/>
          <p14:tracePt t="59624" x="6184900" y="9602788"/>
          <p14:tracePt t="59639" x="6372225" y="9534525"/>
          <p14:tracePt t="59655" x="6405563" y="9518650"/>
          <p14:tracePt t="59708" x="6423025" y="9518650"/>
          <p14:tracePt t="59718" x="6440488" y="9518650"/>
          <p14:tracePt t="59733" x="6440488" y="9501188"/>
          <p14:tracePt t="59759" x="6542088" y="9450388"/>
          <p14:tracePt t="59764" x="6559550" y="9450388"/>
          <p14:tracePt t="59780" x="6610350" y="9415463"/>
          <p14:tracePt t="59795" x="6643688" y="9382125"/>
          <p14:tracePt t="59811" x="6694488" y="9347200"/>
          <p14:tracePt t="59827" x="6729413" y="9313863"/>
          <p14:tracePt t="59844" x="6881813" y="9212263"/>
          <p14:tracePt t="59860" x="7119938" y="9042400"/>
          <p14:tracePt t="59874" x="7137400" y="9007475"/>
          <p14:tracePt t="59891" x="7256463" y="8923338"/>
          <p14:tracePt t="59905" x="7307263" y="8905875"/>
          <p14:tracePt t="59921" x="7307263" y="8888413"/>
          <p14:tracePt t="60011" x="7323138" y="8872538"/>
          <p14:tracePt t="60036" x="7340600" y="8872538"/>
          <p14:tracePt t="60055" x="7358063" y="8855075"/>
          <p14:tracePt t="60078" x="7373938" y="8837613"/>
          <p14:tracePt t="64076" x="7358063" y="8837613"/>
          <p14:tracePt t="64137" x="7340600" y="8872538"/>
          <p14:tracePt t="64155" x="7289800" y="8888413"/>
          <p14:tracePt t="64167" x="7239000" y="8905875"/>
          <p14:tracePt t="64186" x="7102475" y="8940800"/>
          <p14:tracePt t="64195" x="6915150" y="9007475"/>
          <p14:tracePt t="64212" x="6678613" y="9024938"/>
          <p14:tracePt t="64222" x="6542088" y="9058275"/>
          <p14:tracePt t="64247" x="6116638" y="9126538"/>
          <p14:tracePt t="64260" x="5913438" y="9161463"/>
          <p14:tracePt t="64276" x="5726113" y="9229725"/>
          <p14:tracePt t="64293" x="5437188" y="9313863"/>
          <p14:tracePt t="64307" x="5267325" y="9364663"/>
          <p14:tracePt t="64325" x="5046663" y="9415463"/>
          <p14:tracePt t="64334" x="4978400" y="9450388"/>
          <p14:tracePt t="64359" x="4724400" y="9551988"/>
          <p14:tracePt t="64365" x="4673600" y="9569450"/>
          <p14:tracePt t="64382" x="4486275" y="9636125"/>
          <p14:tracePt t="64404" x="4162425" y="9739313"/>
          <p14:tracePt t="64413" x="4095750" y="9755188"/>
          <p14:tracePt t="64438" x="3873500" y="9772650"/>
          <p14:tracePt t="64444" x="3789363" y="9790113"/>
          <p14:tracePt t="64467" x="3602038" y="9840913"/>
          <p14:tracePt t="64477" x="3533775" y="9858375"/>
          <p14:tracePt t="64492" x="3330575" y="9891713"/>
          <p14:tracePt t="64517" x="3041650" y="9959975"/>
          <p14:tracePt t="64523" x="2955925" y="9993313"/>
          <p14:tracePt t="64551" x="2633663" y="10028238"/>
          <p14:tracePt t="64557" x="2600325" y="10028238"/>
          <p14:tracePt t="64572" x="2514600" y="10028238"/>
          <p14:tracePt t="64580" x="2481263" y="10028238"/>
          <p14:tracePt t="64609" x="2362200" y="10044113"/>
          <p14:tracePt t="64612" x="2311400" y="10044113"/>
          <p14:tracePt t="64637" x="2141538" y="10079038"/>
          <p14:tracePt t="64659" x="2022475" y="10096500"/>
          <p14:tracePt t="64662" x="1987550" y="10096500"/>
          <p14:tracePt t="64697" x="1936750" y="10096500"/>
          <p14:tracePt t="64709" x="1920875" y="10096500"/>
          <p14:tracePt t="64724" x="1852613" y="10096500"/>
          <p14:tracePt t="64740" x="1784350" y="10096500"/>
          <p14:tracePt t="64765" x="1665288" y="10096500"/>
          <p14:tracePt t="64773" x="1631950" y="10096500"/>
          <p14:tracePt t="64797" x="1512888" y="10096500"/>
          <p14:tracePt t="64806" x="1495425" y="10096500"/>
          <p14:tracePt t="64855" x="1308100" y="10096500"/>
          <p14:tracePt t="64869" x="1239838" y="10096500"/>
          <p14:tracePt t="64892" x="1206500" y="10096500"/>
          <p14:tracePt t="64900" x="1189038" y="10096500"/>
          <p14:tracePt t="64916" x="1138238" y="10096500"/>
          <p14:tracePt t="64952" x="1069975" y="10129838"/>
          <p14:tracePt t="65022" x="1036638" y="10163175"/>
          <p14:tracePt t="65284" x="1036638" y="10180638"/>
          <p14:tracePt t="65294" x="1054100" y="10198100"/>
          <p14:tracePt t="68411" x="1155700" y="10198100"/>
          <p14:tracePt t="68435" x="2022475" y="10317163"/>
          <p14:tracePt t="68445" x="2362200" y="10317163"/>
          <p14:tracePt t="68461" x="3160713" y="10401300"/>
          <p14:tracePt t="68474" x="3840163" y="10452100"/>
          <p14:tracePt t="68493" x="4435475" y="10452100"/>
          <p14:tracePt t="68515" x="5284788" y="10452100"/>
          <p14:tracePt t="68527" x="5538788" y="10452100"/>
          <p14:tracePt t="68548" x="6270625" y="10452100"/>
          <p14:tracePt t="68557" x="6542088" y="10452100"/>
          <p14:tracePt t="68571" x="7018338" y="10452100"/>
          <p14:tracePt t="68580" x="7289800" y="10504488"/>
          <p14:tracePt t="68604" x="8020050" y="10504488"/>
          <p14:tracePt t="68620" x="8377238" y="10504488"/>
          <p14:tracePt t="68638" x="8750300" y="10504488"/>
          <p14:tracePt t="68651" x="8988425" y="10504488"/>
          <p14:tracePt t="68684" x="9244013" y="10504488"/>
          <p14:tracePt t="68697" x="9447213" y="10504488"/>
          <p14:tracePt t="68712" x="9515475" y="10504488"/>
          <p14:tracePt t="68728" x="9720263" y="10504488"/>
          <p14:tracePt t="68744" x="9786938" y="10504488"/>
          <p14:tracePt t="68759" x="9906000" y="10504488"/>
          <p14:tracePt t="68774" x="10110788" y="10504488"/>
          <p14:tracePt t="68790" x="10161588" y="10504488"/>
          <p14:tracePt t="68806" x="10245725" y="10487025"/>
          <p14:tracePt t="68825" x="10298113" y="10469563"/>
          <p14:tracePt t="68837" x="10348913" y="10452100"/>
          <p14:tracePt t="68855" x="10483850" y="10401300"/>
          <p14:tracePt t="68875" x="10704513" y="10299700"/>
          <p14:tracePt t="68884" x="10807700" y="10248900"/>
          <p14:tracePt t="68907" x="11096625" y="10147300"/>
          <p14:tracePt t="68915" x="11180763" y="10129838"/>
          <p14:tracePt t="68931" x="11333163" y="10079038"/>
          <p14:tracePt t="68950" x="11487150" y="10044113"/>
          <p14:tracePt t="68963" x="11622088" y="9993313"/>
          <p14:tracePt t="68970" x="11657013" y="9959975"/>
          <p14:tracePt t="68996" x="11895138" y="9874250"/>
          <p14:tracePt t="69012" x="12014200" y="9858375"/>
          <p14:tracePt t="69028" x="12133263" y="9807575"/>
          <p14:tracePt t="69204" x="12199938" y="9790113"/>
          <p14:tracePt t="69212" x="12217400" y="9790113"/>
          <p14:tracePt t="69224" x="12234863" y="9790113"/>
          <p14:tracePt t="69245" x="12319000" y="9807575"/>
          <p14:tracePt t="69261" x="12422188" y="9874250"/>
          <p14:tracePt t="69276" x="12523788" y="9942513"/>
          <p14:tracePt t="69292" x="12592050" y="9977438"/>
          <p14:tracePt t="69310" x="12693650" y="10028238"/>
          <p14:tracePt t="69323" x="12744450" y="10061575"/>
          <p14:tracePt t="69356" x="12761913" y="10079038"/>
          <p14:tracePt t="69396" x="12812713" y="10079038"/>
          <p14:tracePt t="69407" x="12828588" y="10096500"/>
          <p14:tracePt t="69423" x="12846050" y="10112375"/>
          <p14:tracePt t="69438" x="12896850" y="10147300"/>
          <p14:tracePt t="69443" x="12982575" y="10180638"/>
          <p14:tracePt t="69469" x="13033375" y="10231438"/>
          <p14:tracePt t="69485" x="13050838" y="10266363"/>
          <p14:tracePt t="69501" x="13084175" y="10282238"/>
          <p14:tracePt t="69572" x="12998450" y="10385425"/>
          <p14:tracePt t="69580" x="13050838" y="10418763"/>
          <p14:tracePt t="80188" x="13033375" y="10418763"/>
          <p14:tracePt t="80196" x="12880975" y="10418763"/>
          <p14:tracePt t="80212" x="12506325" y="10061575"/>
          <p14:tracePt t="80235" x="11674475" y="9364663"/>
          <p14:tracePt t="80245" x="11436350" y="9161463"/>
          <p14:tracePt t="80260" x="10671175" y="8429625"/>
          <p14:tracePt t="80276" x="9855200" y="7410450"/>
          <p14:tracePt t="80291" x="9039225" y="6305550"/>
          <p14:tracePt t="80299" x="8683625" y="5880100"/>
          <p14:tracePt t="80326" x="8004175" y="5099050"/>
          <p14:tracePt t="80339" x="7799388" y="4843463"/>
          <p14:tracePt t="80359" x="6983413" y="4027488"/>
          <p14:tracePt t="80372" x="6202363" y="3398838"/>
          <p14:tracePt t="80381" x="5726113" y="3025775"/>
          <p14:tracePt t="80405" x="4740275" y="2430463"/>
          <p14:tracePt t="80417" x="4554538" y="2311400"/>
          <p14:tracePt t="80435" x="4197350" y="2141538"/>
          <p14:tracePt t="80443" x="4129088" y="2073275"/>
          <p14:tracePt t="80468" x="3890963" y="1954213"/>
          <p14:tracePt t="80483" x="3652838" y="1784350"/>
          <p14:tracePt t="80498" x="3482975" y="1649413"/>
          <p14:tracePt t="80515" x="3109913" y="1343025"/>
          <p14:tracePt t="80524" x="3041650" y="1292225"/>
          <p14:tracePt t="80540" x="3024188" y="1274763"/>
          <p14:tracePt t="80715" x="3024188" y="1257300"/>
          <p14:tracePt t="80726" x="3008313" y="1241425"/>
          <p14:tracePt t="80741" x="2905125" y="1223963"/>
          <p14:tracePt t="80764" x="2719388" y="1223963"/>
          <p14:tracePt t="80772" x="2600325" y="1223963"/>
          <p14:tracePt t="80797" x="1987550" y="1019175"/>
          <p14:tracePt t="80804" x="1835150" y="900113"/>
          <p14:tracePt t="80821" x="1631950" y="849313"/>
          <p14:tracePt t="80836" x="1444625" y="781050"/>
          <p14:tracePt t="80851" x="1257300" y="696913"/>
          <p14:tracePt t="80876" x="968375" y="492125"/>
          <p14:tracePt t="80891" x="900113" y="441325"/>
          <p14:tracePt t="80906" x="781050" y="357188"/>
          <p14:tracePt t="80923" x="714375" y="322263"/>
          <p14:tracePt t="80938" x="628650" y="238125"/>
          <p14:tracePt t="80954" x="560388" y="187325"/>
          <p14:tracePt t="80970" x="288925" y="0"/>
        </p14:tracePtLst>
      </p14:laserTraceLst>
    </p:ext>
  </p:extLst>
</p:sld>
</file>

<file path=ppt/theme/theme1.xml><?xml version="1.0" encoding="utf-8"?>
<a:theme xmlns:a="http://schemas.openxmlformats.org/drawingml/2006/main" name="Front Cover">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ponsor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am">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ection_Chang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lide_Empty">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l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P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Back Cover">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98DC1CF78B62429DC7499F505BD636" ma:contentTypeVersion="4" ma:contentTypeDescription="Create a new document." ma:contentTypeScope="" ma:versionID="ef1d972a9b72804a1a4a29b96602c96a">
  <xsd:schema xmlns:xsd="http://www.w3.org/2001/XMLSchema" xmlns:xs="http://www.w3.org/2001/XMLSchema" xmlns:p="http://schemas.microsoft.com/office/2006/metadata/properties" xmlns:ns2="904a9c58-f383-44c9-a704-01945378b81d" targetNamespace="http://schemas.microsoft.com/office/2006/metadata/properties" ma:root="true" ma:fieldsID="25d74a0f7d131867a3a75ed87f0cc471" ns2:_="">
    <xsd:import namespace="904a9c58-f383-44c9-a704-01945378b81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4a9c58-f383-44c9-a704-01945378b8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D0299BF-562B-4505-8237-BDC593DBF9AB}">
  <ds:schemaRef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purl.org/dc/dcmitype/"/>
    <ds:schemaRef ds:uri="http://schemas.microsoft.com/office/2006/documentManagement/types"/>
    <ds:schemaRef ds:uri="http://schemas.microsoft.com/office/infopath/2007/PartnerControls"/>
    <ds:schemaRef ds:uri="904a9c58-f383-44c9-a704-01945378b81d"/>
  </ds:schemaRefs>
</ds:datastoreItem>
</file>

<file path=customXml/itemProps2.xml><?xml version="1.0" encoding="utf-8"?>
<ds:datastoreItem xmlns:ds="http://schemas.openxmlformats.org/officeDocument/2006/customXml" ds:itemID="{528695B4-B354-4539-A4EF-319500DC55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4a9c58-f383-44c9-a704-01945378b8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B6C79B-6B5F-478E-9A4B-A9D7D6EAEC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512</TotalTime>
  <Words>783</Words>
  <Application>Microsoft Office PowerPoint</Application>
  <PresentationFormat>Custom</PresentationFormat>
  <Paragraphs>97</Paragraphs>
  <Slides>7</Slides>
  <Notes>7</Notes>
  <HiddenSlides>0</HiddenSlides>
  <MMClips>7</MMClips>
  <ScaleCrop>false</ScaleCrop>
  <HeadingPairs>
    <vt:vector size="6" baseType="variant">
      <vt:variant>
        <vt:lpstr>Fonts Used</vt:lpstr>
      </vt:variant>
      <vt:variant>
        <vt:i4>4</vt:i4>
      </vt:variant>
      <vt:variant>
        <vt:lpstr>Theme</vt:lpstr>
      </vt:variant>
      <vt:variant>
        <vt:i4>9</vt:i4>
      </vt:variant>
      <vt:variant>
        <vt:lpstr>Slide Titles</vt:lpstr>
      </vt:variant>
      <vt:variant>
        <vt:i4>7</vt:i4>
      </vt:variant>
    </vt:vector>
  </HeadingPairs>
  <TitlesOfParts>
    <vt:vector size="20" baseType="lpstr">
      <vt:lpstr>Calibri</vt:lpstr>
      <vt:lpstr>Symbol</vt:lpstr>
      <vt:lpstr>Quattrocento Sans</vt:lpstr>
      <vt:lpstr>Arial</vt:lpstr>
      <vt:lpstr>Front Cover</vt:lpstr>
      <vt:lpstr>Slide</vt:lpstr>
      <vt:lpstr>Sponsors</vt:lpstr>
      <vt:lpstr>Team</vt:lpstr>
      <vt:lpstr>Section_Change</vt:lpstr>
      <vt:lpstr>Slide_Empty</vt:lpstr>
      <vt:lpstr>old</vt:lpstr>
      <vt:lpstr>SPE</vt:lpstr>
      <vt:lpstr>Back Cover</vt:lpstr>
      <vt:lpstr>PowerPoint Presentation</vt:lpstr>
      <vt:lpstr>1. Recommendations</vt:lpstr>
      <vt:lpstr>2. Short background of the project</vt:lpstr>
      <vt:lpstr>3. Information that was used</vt:lpstr>
      <vt:lpstr>4. Methodology</vt:lpstr>
      <vt:lpstr>5. Results</vt:lpstr>
      <vt:lpstr>6. 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www.spehackathon-eu.com</dc:creator>
  <cp:lastModifiedBy>Munish Kumar</cp:lastModifiedBy>
  <cp:revision>1</cp:revision>
  <dcterms:created xsi:type="dcterms:W3CDTF">2019-07-15T03:51:38Z</dcterms:created>
  <dcterms:modified xsi:type="dcterms:W3CDTF">2021-12-16T01:23:43Z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0x0101000198DC1CF78B62429DC7499F505BD636</vt:lpwstr>
  </property>
</Properties>
</file>